
<file path=[Content_Types].xml><?xml version="1.0" encoding="utf-8"?>
<Types xmlns="http://schemas.openxmlformats.org/package/2006/content-types">
  <Default Extension="1" ContentType="image/jpeg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84" r:id="rId2"/>
    <p:sldId id="256" r:id="rId3"/>
    <p:sldId id="258" r:id="rId4"/>
    <p:sldId id="282" r:id="rId5"/>
    <p:sldId id="285" r:id="rId6"/>
    <p:sldId id="275" r:id="rId7"/>
    <p:sldId id="286" r:id="rId8"/>
    <p:sldId id="287" r:id="rId9"/>
    <p:sldId id="278" r:id="rId10"/>
    <p:sldId id="288" r:id="rId11"/>
    <p:sldId id="277" r:id="rId12"/>
    <p:sldId id="290" r:id="rId13"/>
    <p:sldId id="289" r:id="rId14"/>
    <p:sldId id="291" r:id="rId15"/>
    <p:sldId id="293" r:id="rId16"/>
    <p:sldId id="292" r:id="rId17"/>
    <p:sldId id="294" r:id="rId18"/>
    <p:sldId id="295" r:id="rId19"/>
    <p:sldId id="296" r:id="rId20"/>
  </p:sldIdLst>
  <p:sldSz cx="9144000" cy="5143500" type="screen16x9"/>
  <p:notesSz cx="6858000" cy="9144000"/>
  <p:embeddedFontLst>
    <p:embeddedFont>
      <p:font typeface="Meta Head IGM Cond Black" panose="02000A06040000020004" pitchFamily="2" charset="0"/>
      <p:bold r:id="rId23"/>
    </p:embeddedFont>
    <p:embeddedFont>
      <p:font typeface="Meta Head IGM Cond Light" panose="02000506030000020004" pitchFamily="2" charset="0"/>
      <p:regular r:id="rId24"/>
    </p:embeddedFont>
    <p:embeddedFont>
      <p:font typeface="Meta IGM" panose="02000503040000020004" pitchFamily="2" charset="0"/>
      <p:regular r:id="rId25"/>
      <p:bold r:id="rId26"/>
      <p:italic r:id="rId27"/>
      <p:boldItalic r:id="rId28"/>
    </p:embeddedFont>
  </p:embeddedFontLst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3C3B"/>
    <a:srgbClr val="E30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0A3FC1-D090-4507-9B24-5CE12CE2B401}" v="17" dt="2026-04-01T12:20:39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 snapToObjects="1" showGuides="1">
      <p:cViewPr varScale="1">
        <p:scale>
          <a:sx n="146" d="100"/>
          <a:sy n="146" d="100"/>
        </p:scale>
        <p:origin x="57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299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inen, David" userId="13663b6c-18ed-4dc2-8351-8536fe331910" providerId="ADAL" clId="{ED9582B9-D17A-4E2A-9344-498BDE95292D}"/>
    <pc:docChg chg="undo custSel addSld delSld modSld sldOrd">
      <pc:chgData name="Leinen, David" userId="13663b6c-18ed-4dc2-8351-8536fe331910" providerId="ADAL" clId="{ED9582B9-D17A-4E2A-9344-498BDE95292D}" dt="2026-04-01T12:26:35.902" v="2084" actId="20577"/>
      <pc:docMkLst>
        <pc:docMk/>
      </pc:docMkLst>
      <pc:sldChg chg="modSp mod">
        <pc:chgData name="Leinen, David" userId="13663b6c-18ed-4dc2-8351-8536fe331910" providerId="ADAL" clId="{ED9582B9-D17A-4E2A-9344-498BDE95292D}" dt="2026-04-01T10:34:32.139" v="88" actId="14100"/>
        <pc:sldMkLst>
          <pc:docMk/>
          <pc:sldMk cId="2943510388" sldId="256"/>
        </pc:sldMkLst>
        <pc:spChg chg="mod">
          <ac:chgData name="Leinen, David" userId="13663b6c-18ed-4dc2-8351-8536fe331910" providerId="ADAL" clId="{ED9582B9-D17A-4E2A-9344-498BDE95292D}" dt="2026-04-01T10:34:32.139" v="88" actId="14100"/>
          <ac:spMkLst>
            <pc:docMk/>
            <pc:sldMk cId="2943510388" sldId="256"/>
            <ac:spMk id="2" creationId="{44B062AD-6F39-8B4B-A769-7638138C83E4}"/>
          </ac:spMkLst>
        </pc:spChg>
      </pc:sldChg>
      <pc:sldChg chg="modSp mod">
        <pc:chgData name="Leinen, David" userId="13663b6c-18ed-4dc2-8351-8536fe331910" providerId="ADAL" clId="{ED9582B9-D17A-4E2A-9344-498BDE95292D}" dt="2026-04-01T10:35:11.342" v="104" actId="20577"/>
        <pc:sldMkLst>
          <pc:docMk/>
          <pc:sldMk cId="3757650749" sldId="258"/>
        </pc:sldMkLst>
        <pc:spChg chg="mod">
          <ac:chgData name="Leinen, David" userId="13663b6c-18ed-4dc2-8351-8536fe331910" providerId="ADAL" clId="{ED9582B9-D17A-4E2A-9344-498BDE95292D}" dt="2026-04-01T10:35:11.342" v="104" actId="20577"/>
          <ac:spMkLst>
            <pc:docMk/>
            <pc:sldMk cId="3757650749" sldId="258"/>
            <ac:spMk id="3" creationId="{8803FE72-4804-F847-BDAB-E249CBEB5437}"/>
          </ac:spMkLst>
        </pc:spChg>
      </pc:sldChg>
      <pc:sldChg chg="modSp del mod">
        <pc:chgData name="Leinen, David" userId="13663b6c-18ed-4dc2-8351-8536fe331910" providerId="ADAL" clId="{ED9582B9-D17A-4E2A-9344-498BDE95292D}" dt="2026-04-01T11:26:51.300" v="205" actId="47"/>
        <pc:sldMkLst>
          <pc:docMk/>
          <pc:sldMk cId="2253804803" sldId="273"/>
        </pc:sldMkLst>
      </pc:sldChg>
      <pc:sldChg chg="modSp mod">
        <pc:chgData name="Leinen, David" userId="13663b6c-18ed-4dc2-8351-8536fe331910" providerId="ADAL" clId="{ED9582B9-D17A-4E2A-9344-498BDE95292D}" dt="2026-04-01T11:31:42.095" v="379" actId="20577"/>
        <pc:sldMkLst>
          <pc:docMk/>
          <pc:sldMk cId="3430971836" sldId="275"/>
        </pc:sldMkLst>
        <pc:spChg chg="mod">
          <ac:chgData name="Leinen, David" userId="13663b6c-18ed-4dc2-8351-8536fe331910" providerId="ADAL" clId="{ED9582B9-D17A-4E2A-9344-498BDE95292D}" dt="2026-04-01T11:31:42.095" v="379" actId="20577"/>
          <ac:spMkLst>
            <pc:docMk/>
            <pc:sldMk cId="3430971836" sldId="275"/>
            <ac:spMk id="3" creationId="{B3687A41-F196-3AAB-E4BC-9B3A5F358185}"/>
          </ac:spMkLst>
        </pc:spChg>
      </pc:sldChg>
      <pc:sldChg chg="addSp delSp modSp mod modClrScheme chgLayout">
        <pc:chgData name="Leinen, David" userId="13663b6c-18ed-4dc2-8351-8536fe331910" providerId="ADAL" clId="{ED9582B9-D17A-4E2A-9344-498BDE95292D}" dt="2026-04-01T11:43:20.434" v="513" actId="20577"/>
        <pc:sldMkLst>
          <pc:docMk/>
          <pc:sldMk cId="2947048530" sldId="277"/>
        </pc:sldMkLst>
        <pc:spChg chg="add del mod ord">
          <ac:chgData name="Leinen, David" userId="13663b6c-18ed-4dc2-8351-8536fe331910" providerId="ADAL" clId="{ED9582B9-D17A-4E2A-9344-498BDE95292D}" dt="2026-04-01T11:33:27.022" v="383" actId="700"/>
          <ac:spMkLst>
            <pc:docMk/>
            <pc:sldMk cId="2947048530" sldId="277"/>
            <ac:spMk id="2" creationId="{F44A13D0-708B-24B0-CA6F-07076E7965CE}"/>
          </ac:spMkLst>
        </pc:spChg>
        <pc:spChg chg="mod ord">
          <ac:chgData name="Leinen, David" userId="13663b6c-18ed-4dc2-8351-8536fe331910" providerId="ADAL" clId="{ED9582B9-D17A-4E2A-9344-498BDE95292D}" dt="2026-04-01T11:43:20.434" v="513" actId="20577"/>
          <ac:spMkLst>
            <pc:docMk/>
            <pc:sldMk cId="2947048530" sldId="277"/>
            <ac:spMk id="5" creationId="{679F4312-3789-6110-C129-27C4DCC90C86}"/>
          </ac:spMkLst>
        </pc:spChg>
        <pc:spChg chg="del mod ord">
          <ac:chgData name="Leinen, David" userId="13663b6c-18ed-4dc2-8351-8536fe331910" providerId="ADAL" clId="{ED9582B9-D17A-4E2A-9344-498BDE95292D}" dt="2026-04-01T11:42:34.571" v="501" actId="26606"/>
          <ac:spMkLst>
            <pc:docMk/>
            <pc:sldMk cId="2947048530" sldId="277"/>
            <ac:spMk id="6" creationId="{54FAC7B7-1778-CBFF-DC7B-45C586EBE3E0}"/>
          </ac:spMkLst>
        </pc:spChg>
        <pc:spChg chg="mod ord">
          <ac:chgData name="Leinen, David" userId="13663b6c-18ed-4dc2-8351-8536fe331910" providerId="ADAL" clId="{ED9582B9-D17A-4E2A-9344-498BDE95292D}" dt="2026-04-01T11:33:27.022" v="383" actId="700"/>
          <ac:spMkLst>
            <pc:docMk/>
            <pc:sldMk cId="2947048530" sldId="277"/>
            <ac:spMk id="7" creationId="{F29A5DD8-D18E-A090-E849-AE97634492B7}"/>
          </ac:spMkLst>
        </pc:spChg>
        <pc:graphicFrameChg chg="add">
          <ac:chgData name="Leinen, David" userId="13663b6c-18ed-4dc2-8351-8536fe331910" providerId="ADAL" clId="{ED9582B9-D17A-4E2A-9344-498BDE95292D}" dt="2026-04-01T11:42:34.571" v="501" actId="26606"/>
          <ac:graphicFrameMkLst>
            <pc:docMk/>
            <pc:sldMk cId="2947048530" sldId="277"/>
            <ac:graphicFrameMk id="9" creationId="{B468FE71-F56E-5FA5-C5EE-E5CD99B49BCE}"/>
          </ac:graphicFrameMkLst>
        </pc:graphicFrameChg>
      </pc:sldChg>
      <pc:sldChg chg="modSp mod ord">
        <pc:chgData name="Leinen, David" userId="13663b6c-18ed-4dc2-8351-8536fe331910" providerId="ADAL" clId="{ED9582B9-D17A-4E2A-9344-498BDE95292D}" dt="2026-04-01T11:43:26.995" v="515"/>
        <pc:sldMkLst>
          <pc:docMk/>
          <pc:sldMk cId="3927912499" sldId="278"/>
        </pc:sldMkLst>
        <pc:graphicFrameChg chg="modGraphic">
          <ac:chgData name="Leinen, David" userId="13663b6c-18ed-4dc2-8351-8536fe331910" providerId="ADAL" clId="{ED9582B9-D17A-4E2A-9344-498BDE95292D}" dt="2026-03-16T11:15:05.473" v="1" actId="20577"/>
          <ac:graphicFrameMkLst>
            <pc:docMk/>
            <pc:sldMk cId="3927912499" sldId="278"/>
            <ac:graphicFrameMk id="10" creationId="{4696F4CE-CF7F-F494-FA85-B9FE79DDA8C8}"/>
          </ac:graphicFrameMkLst>
        </pc:graphicFrameChg>
      </pc:sldChg>
      <pc:sldChg chg="del">
        <pc:chgData name="Leinen, David" userId="13663b6c-18ed-4dc2-8351-8536fe331910" providerId="ADAL" clId="{ED9582B9-D17A-4E2A-9344-498BDE95292D}" dt="2026-04-01T11:58:04.696" v="527" actId="47"/>
        <pc:sldMkLst>
          <pc:docMk/>
          <pc:sldMk cId="3896207610" sldId="279"/>
        </pc:sldMkLst>
      </pc:sldChg>
      <pc:sldChg chg="del">
        <pc:chgData name="Leinen, David" userId="13663b6c-18ed-4dc2-8351-8536fe331910" providerId="ADAL" clId="{ED9582B9-D17A-4E2A-9344-498BDE95292D}" dt="2026-04-01T11:58:05.827" v="528" actId="47"/>
        <pc:sldMkLst>
          <pc:docMk/>
          <pc:sldMk cId="1953885869" sldId="280"/>
        </pc:sldMkLst>
      </pc:sldChg>
      <pc:sldChg chg="del">
        <pc:chgData name="Leinen, David" userId="13663b6c-18ed-4dc2-8351-8536fe331910" providerId="ADAL" clId="{ED9582B9-D17A-4E2A-9344-498BDE95292D}" dt="2026-04-01T11:56:25.343" v="526" actId="47"/>
        <pc:sldMkLst>
          <pc:docMk/>
          <pc:sldMk cId="3713577211" sldId="281"/>
        </pc:sldMkLst>
      </pc:sldChg>
      <pc:sldChg chg="addSp delSp modSp mod modClrScheme chgLayout">
        <pc:chgData name="Leinen, David" userId="13663b6c-18ed-4dc2-8351-8536fe331910" providerId="ADAL" clId="{ED9582B9-D17A-4E2A-9344-498BDE95292D}" dt="2026-04-01T11:32:39.929" v="381" actId="931"/>
        <pc:sldMkLst>
          <pc:docMk/>
          <pc:sldMk cId="1150590570" sldId="282"/>
        </pc:sldMkLst>
        <pc:spChg chg="add del mod ord">
          <ac:chgData name="Leinen, David" userId="13663b6c-18ed-4dc2-8351-8536fe331910" providerId="ADAL" clId="{ED9582B9-D17A-4E2A-9344-498BDE95292D}" dt="2026-04-01T11:32:39.929" v="381" actId="931"/>
          <ac:spMkLst>
            <pc:docMk/>
            <pc:sldMk cId="1150590570" sldId="282"/>
            <ac:spMk id="2" creationId="{EC5C5EC0-6C33-A713-06A4-B5A9E965806A}"/>
          </ac:spMkLst>
        </pc:spChg>
        <pc:spChg chg="mod ord">
          <ac:chgData name="Leinen, David" userId="13663b6c-18ed-4dc2-8351-8536fe331910" providerId="ADAL" clId="{ED9582B9-D17A-4E2A-9344-498BDE95292D}" dt="2026-04-01T11:31:57.234" v="380" actId="700"/>
          <ac:spMkLst>
            <pc:docMk/>
            <pc:sldMk cId="1150590570" sldId="282"/>
            <ac:spMk id="5" creationId="{62D0EFEA-6043-134F-5AB4-CEF58696054E}"/>
          </ac:spMkLst>
        </pc:spChg>
        <pc:spChg chg="mod ord">
          <ac:chgData name="Leinen, David" userId="13663b6c-18ed-4dc2-8351-8536fe331910" providerId="ADAL" clId="{ED9582B9-D17A-4E2A-9344-498BDE95292D}" dt="2026-04-01T11:31:57.234" v="380" actId="700"/>
          <ac:spMkLst>
            <pc:docMk/>
            <pc:sldMk cId="1150590570" sldId="282"/>
            <ac:spMk id="6" creationId="{17BF5401-A6BC-7DF8-C35E-28C6D1E86FA7}"/>
          </ac:spMkLst>
        </pc:spChg>
        <pc:spChg chg="mod ord">
          <ac:chgData name="Leinen, David" userId="13663b6c-18ed-4dc2-8351-8536fe331910" providerId="ADAL" clId="{ED9582B9-D17A-4E2A-9344-498BDE95292D}" dt="2026-04-01T11:31:57.234" v="380" actId="700"/>
          <ac:spMkLst>
            <pc:docMk/>
            <pc:sldMk cId="1150590570" sldId="282"/>
            <ac:spMk id="7" creationId="{EF7BA5C2-4E7E-58AE-B334-37D1FAF55F1A}"/>
          </ac:spMkLst>
        </pc:spChg>
        <pc:picChg chg="add mod">
          <ac:chgData name="Leinen, David" userId="13663b6c-18ed-4dc2-8351-8536fe331910" providerId="ADAL" clId="{ED9582B9-D17A-4E2A-9344-498BDE95292D}" dt="2026-04-01T11:32:39.929" v="381" actId="931"/>
          <ac:picMkLst>
            <pc:docMk/>
            <pc:sldMk cId="1150590570" sldId="282"/>
            <ac:picMk id="4" creationId="{21E94058-DA73-AC99-0C11-B77DA11BEEB1}"/>
          </ac:picMkLst>
        </pc:picChg>
      </pc:sldChg>
      <pc:sldChg chg="modSp del mod">
        <pc:chgData name="Leinen, David" userId="13663b6c-18ed-4dc2-8351-8536fe331910" providerId="ADAL" clId="{ED9582B9-D17A-4E2A-9344-498BDE95292D}" dt="2026-04-01T10:34:41.366" v="89" actId="47"/>
        <pc:sldMkLst>
          <pc:docMk/>
          <pc:sldMk cId="2918508748" sldId="283"/>
        </pc:sldMkLst>
        <pc:spChg chg="mod">
          <ac:chgData name="Leinen, David" userId="13663b6c-18ed-4dc2-8351-8536fe331910" providerId="ADAL" clId="{ED9582B9-D17A-4E2A-9344-498BDE95292D}" dt="2026-04-01T10:31:37.726" v="67" actId="20577"/>
          <ac:spMkLst>
            <pc:docMk/>
            <pc:sldMk cId="2918508748" sldId="283"/>
            <ac:spMk id="5" creationId="{36C668B8-A8ED-3C42-89B3-BD8DB80C5B80}"/>
          </ac:spMkLst>
        </pc:spChg>
        <pc:spChg chg="mod">
          <ac:chgData name="Leinen, David" userId="13663b6c-18ed-4dc2-8351-8536fe331910" providerId="ADAL" clId="{ED9582B9-D17A-4E2A-9344-498BDE95292D}" dt="2026-04-01T10:33:25.597" v="68" actId="6549"/>
          <ac:spMkLst>
            <pc:docMk/>
            <pc:sldMk cId="2918508748" sldId="283"/>
            <ac:spMk id="6" creationId="{96DA35B3-6E90-7C44-9177-0E1CDE442267}"/>
          </ac:spMkLst>
        </pc:spChg>
      </pc:sldChg>
      <pc:sldChg chg="addSp delSp modSp new mod ord setBg modClrScheme chgLayout">
        <pc:chgData name="Leinen, David" userId="13663b6c-18ed-4dc2-8351-8536fe331910" providerId="ADAL" clId="{ED9582B9-D17A-4E2A-9344-498BDE95292D}" dt="2026-04-01T10:30:56.293" v="20" actId="26606"/>
        <pc:sldMkLst>
          <pc:docMk/>
          <pc:sldMk cId="4276530032" sldId="284"/>
        </pc:sldMkLst>
        <pc:spChg chg="del">
          <ac:chgData name="Leinen, David" userId="13663b6c-18ed-4dc2-8351-8536fe331910" providerId="ADAL" clId="{ED9582B9-D17A-4E2A-9344-498BDE95292D}" dt="2026-04-01T10:29:18.332" v="13" actId="700"/>
          <ac:spMkLst>
            <pc:docMk/>
            <pc:sldMk cId="4276530032" sldId="284"/>
            <ac:spMk id="2" creationId="{643C28E5-A187-C680-38EC-C6CE2AD33E93}"/>
          </ac:spMkLst>
        </pc:spChg>
        <pc:spChg chg="del">
          <ac:chgData name="Leinen, David" userId="13663b6c-18ed-4dc2-8351-8536fe331910" providerId="ADAL" clId="{ED9582B9-D17A-4E2A-9344-498BDE95292D}" dt="2026-04-01T10:29:18.332" v="13" actId="700"/>
          <ac:spMkLst>
            <pc:docMk/>
            <pc:sldMk cId="4276530032" sldId="284"/>
            <ac:spMk id="3" creationId="{983E0A43-2875-9F23-AF22-85C0F25E349B}"/>
          </ac:spMkLst>
        </pc:spChg>
        <pc:spChg chg="add del">
          <ac:chgData name="Leinen, David" userId="13663b6c-18ed-4dc2-8351-8536fe331910" providerId="ADAL" clId="{ED9582B9-D17A-4E2A-9344-498BDE95292D}" dt="2026-04-01T10:30:49.146" v="17" actId="26606"/>
          <ac:spMkLst>
            <pc:docMk/>
            <pc:sldMk cId="4276530032" sldId="284"/>
            <ac:spMk id="10" creationId="{AB8C311F-7253-4AED-9701-7FC0708C41C7}"/>
          </ac:spMkLst>
        </pc:spChg>
        <pc:spChg chg="add del">
          <ac:chgData name="Leinen, David" userId="13663b6c-18ed-4dc2-8351-8536fe331910" providerId="ADAL" clId="{ED9582B9-D17A-4E2A-9344-498BDE95292D}" dt="2026-04-01T10:30:49.146" v="17" actId="26606"/>
          <ac:spMkLst>
            <pc:docMk/>
            <pc:sldMk cId="4276530032" sldId="284"/>
            <ac:spMk id="12" creationId="{E2384209-CB15-4CDF-9D31-C44FD9A3F20D}"/>
          </ac:spMkLst>
        </pc:spChg>
        <pc:spChg chg="add del">
          <ac:chgData name="Leinen, David" userId="13663b6c-18ed-4dc2-8351-8536fe331910" providerId="ADAL" clId="{ED9582B9-D17A-4E2A-9344-498BDE95292D}" dt="2026-04-01T10:30:49.146" v="17" actId="26606"/>
          <ac:spMkLst>
            <pc:docMk/>
            <pc:sldMk cId="4276530032" sldId="284"/>
            <ac:spMk id="14" creationId="{2633B3B5-CC90-43F0-8714-D31D1F3F0209}"/>
          </ac:spMkLst>
        </pc:spChg>
        <pc:spChg chg="add del">
          <ac:chgData name="Leinen, David" userId="13663b6c-18ed-4dc2-8351-8536fe331910" providerId="ADAL" clId="{ED9582B9-D17A-4E2A-9344-498BDE95292D}" dt="2026-04-01T10:30:49.146" v="17" actId="26606"/>
          <ac:spMkLst>
            <pc:docMk/>
            <pc:sldMk cId="4276530032" sldId="284"/>
            <ac:spMk id="16" creationId="{A8D57A06-A426-446D-B02C-A2DC6B62E45E}"/>
          </ac:spMkLst>
        </pc:spChg>
        <pc:spChg chg="add del">
          <ac:chgData name="Leinen, David" userId="13663b6c-18ed-4dc2-8351-8536fe331910" providerId="ADAL" clId="{ED9582B9-D17A-4E2A-9344-498BDE95292D}" dt="2026-04-01T10:30:56.278" v="19" actId="26606"/>
          <ac:spMkLst>
            <pc:docMk/>
            <pc:sldMk cId="4276530032" sldId="284"/>
            <ac:spMk id="18" creationId="{5D9FC6AC-4A12-4825-8ABE-0732B8EF4D16}"/>
          </ac:spMkLst>
        </pc:spChg>
        <pc:spChg chg="add">
          <ac:chgData name="Leinen, David" userId="13663b6c-18ed-4dc2-8351-8536fe331910" providerId="ADAL" clId="{ED9582B9-D17A-4E2A-9344-498BDE95292D}" dt="2026-04-01T10:30:56.293" v="20" actId="26606"/>
          <ac:spMkLst>
            <pc:docMk/>
            <pc:sldMk cId="4276530032" sldId="284"/>
            <ac:spMk id="20" creationId="{AB8C311F-7253-4AED-9701-7FC0708C41C7}"/>
          </ac:spMkLst>
        </pc:spChg>
        <pc:spChg chg="add">
          <ac:chgData name="Leinen, David" userId="13663b6c-18ed-4dc2-8351-8536fe331910" providerId="ADAL" clId="{ED9582B9-D17A-4E2A-9344-498BDE95292D}" dt="2026-04-01T10:30:56.293" v="20" actId="26606"/>
          <ac:spMkLst>
            <pc:docMk/>
            <pc:sldMk cId="4276530032" sldId="284"/>
            <ac:spMk id="21" creationId="{E2384209-CB15-4CDF-9D31-C44FD9A3F20D}"/>
          </ac:spMkLst>
        </pc:spChg>
        <pc:spChg chg="add">
          <ac:chgData name="Leinen, David" userId="13663b6c-18ed-4dc2-8351-8536fe331910" providerId="ADAL" clId="{ED9582B9-D17A-4E2A-9344-498BDE95292D}" dt="2026-04-01T10:30:56.293" v="20" actId="26606"/>
          <ac:spMkLst>
            <pc:docMk/>
            <pc:sldMk cId="4276530032" sldId="284"/>
            <ac:spMk id="22" creationId="{2633B3B5-CC90-43F0-8714-D31D1F3F0209}"/>
          </ac:spMkLst>
        </pc:spChg>
        <pc:spChg chg="add">
          <ac:chgData name="Leinen, David" userId="13663b6c-18ed-4dc2-8351-8536fe331910" providerId="ADAL" clId="{ED9582B9-D17A-4E2A-9344-498BDE95292D}" dt="2026-04-01T10:30:56.293" v="20" actId="26606"/>
          <ac:spMkLst>
            <pc:docMk/>
            <pc:sldMk cId="4276530032" sldId="284"/>
            <ac:spMk id="23" creationId="{A8D57A06-A426-446D-B02C-A2DC6B62E45E}"/>
          </ac:spMkLst>
        </pc:spChg>
        <pc:picChg chg="add mod">
          <ac:chgData name="Leinen, David" userId="13663b6c-18ed-4dc2-8351-8536fe331910" providerId="ADAL" clId="{ED9582B9-D17A-4E2A-9344-498BDE95292D}" dt="2026-04-01T10:30:56.293" v="20" actId="26606"/>
          <ac:picMkLst>
            <pc:docMk/>
            <pc:sldMk cId="4276530032" sldId="284"/>
            <ac:picMk id="5" creationId="{FF7E039E-7DA2-3B6D-6A38-52CDFB3270B4}"/>
          </ac:picMkLst>
        </pc:picChg>
      </pc:sldChg>
      <pc:sldChg chg="addSp delSp modSp new mod modClrScheme chgLayout">
        <pc:chgData name="Leinen, David" userId="13663b6c-18ed-4dc2-8351-8536fe331910" providerId="ADAL" clId="{ED9582B9-D17A-4E2A-9344-498BDE95292D}" dt="2026-04-01T11:31:10.509" v="368" actId="20577"/>
        <pc:sldMkLst>
          <pc:docMk/>
          <pc:sldMk cId="4241800404" sldId="285"/>
        </pc:sldMkLst>
        <pc:spChg chg="del mod ord">
          <ac:chgData name="Leinen, David" userId="13663b6c-18ed-4dc2-8351-8536fe331910" providerId="ADAL" clId="{ED9582B9-D17A-4E2A-9344-498BDE95292D}" dt="2026-04-01T11:27:00.339" v="206" actId="700"/>
          <ac:spMkLst>
            <pc:docMk/>
            <pc:sldMk cId="4241800404" sldId="285"/>
            <ac:spMk id="2" creationId="{B9A561A0-D307-14C0-8418-A81D6AC7C85D}"/>
          </ac:spMkLst>
        </pc:spChg>
        <pc:spChg chg="del mod ord">
          <ac:chgData name="Leinen, David" userId="13663b6c-18ed-4dc2-8351-8536fe331910" providerId="ADAL" clId="{ED9582B9-D17A-4E2A-9344-498BDE95292D}" dt="2026-04-01T11:27:00.339" v="206" actId="700"/>
          <ac:spMkLst>
            <pc:docMk/>
            <pc:sldMk cId="4241800404" sldId="285"/>
            <ac:spMk id="3" creationId="{4EEDADFF-C32F-786B-F14C-55BB8296DD35}"/>
          </ac:spMkLst>
        </pc:spChg>
        <pc:spChg chg="add mod ord">
          <ac:chgData name="Leinen, David" userId="13663b6c-18ed-4dc2-8351-8536fe331910" providerId="ADAL" clId="{ED9582B9-D17A-4E2A-9344-498BDE95292D}" dt="2026-04-01T11:27:17.058" v="221" actId="20577"/>
          <ac:spMkLst>
            <pc:docMk/>
            <pc:sldMk cId="4241800404" sldId="285"/>
            <ac:spMk id="4" creationId="{3DD408A0-64CD-F7A1-55A2-CBFD8F64A110}"/>
          </ac:spMkLst>
        </pc:spChg>
        <pc:spChg chg="add del mod ord">
          <ac:chgData name="Leinen, David" userId="13663b6c-18ed-4dc2-8351-8536fe331910" providerId="ADAL" clId="{ED9582B9-D17A-4E2A-9344-498BDE95292D}" dt="2026-04-01T11:28:51.528" v="322" actId="1032"/>
          <ac:spMkLst>
            <pc:docMk/>
            <pc:sldMk cId="4241800404" sldId="285"/>
            <ac:spMk id="5" creationId="{8EB8842E-238E-3AF4-5DF9-701214DF12AC}"/>
          </ac:spMkLst>
        </pc:spChg>
        <pc:spChg chg="add mod ord">
          <ac:chgData name="Leinen, David" userId="13663b6c-18ed-4dc2-8351-8536fe331910" providerId="ADAL" clId="{ED9582B9-D17A-4E2A-9344-498BDE95292D}" dt="2026-04-01T11:27:43.704" v="315" actId="20577"/>
          <ac:spMkLst>
            <pc:docMk/>
            <pc:sldMk cId="4241800404" sldId="285"/>
            <ac:spMk id="6" creationId="{2F3E728A-0E24-EC27-1AFB-CB4D38005D21}"/>
          </ac:spMkLst>
        </pc:spChg>
        <pc:spChg chg="add del mod ord">
          <ac:chgData name="Leinen, David" userId="13663b6c-18ed-4dc2-8351-8536fe331910" providerId="ADAL" clId="{ED9582B9-D17A-4E2A-9344-498BDE95292D}" dt="2026-04-01T11:30:38.053" v="362" actId="931"/>
          <ac:spMkLst>
            <pc:docMk/>
            <pc:sldMk cId="4241800404" sldId="285"/>
            <ac:spMk id="7" creationId="{7665D9FA-F430-86CC-22B3-E3800FBE5337}"/>
          </ac:spMkLst>
        </pc:spChg>
        <pc:spChg chg="add del mod ord">
          <ac:chgData name="Leinen, David" userId="13663b6c-18ed-4dc2-8351-8536fe331910" providerId="ADAL" clId="{ED9582B9-D17A-4E2A-9344-498BDE95292D}" dt="2026-04-01T11:30:22.766" v="361" actId="931"/>
          <ac:spMkLst>
            <pc:docMk/>
            <pc:sldMk cId="4241800404" sldId="285"/>
            <ac:spMk id="8" creationId="{E18023D3-3E76-39A2-FE33-715D48D5A887}"/>
          </ac:spMkLst>
        </pc:spChg>
        <pc:graphicFrameChg chg="add del modGraphic">
          <ac:chgData name="Leinen, David" userId="13663b6c-18ed-4dc2-8351-8536fe331910" providerId="ADAL" clId="{ED9582B9-D17A-4E2A-9344-498BDE95292D}" dt="2026-04-01T11:28:47.941" v="321" actId="1032"/>
          <ac:graphicFrameMkLst>
            <pc:docMk/>
            <pc:sldMk cId="4241800404" sldId="285"/>
            <ac:graphicFrameMk id="9" creationId="{B581FF5D-6F13-043D-F471-046A78C2B988}"/>
          </ac:graphicFrameMkLst>
        </pc:graphicFrameChg>
        <pc:graphicFrameChg chg="add modGraphic">
          <ac:chgData name="Leinen, David" userId="13663b6c-18ed-4dc2-8351-8536fe331910" providerId="ADAL" clId="{ED9582B9-D17A-4E2A-9344-498BDE95292D}" dt="2026-04-01T11:31:10.509" v="368" actId="20577"/>
          <ac:graphicFrameMkLst>
            <pc:docMk/>
            <pc:sldMk cId="4241800404" sldId="285"/>
            <ac:graphicFrameMk id="10" creationId="{4DEB1042-BD21-74BB-0FF7-14C12D6B4B64}"/>
          </ac:graphicFrameMkLst>
        </pc:graphicFrameChg>
        <pc:picChg chg="add mod">
          <ac:chgData name="Leinen, David" userId="13663b6c-18ed-4dc2-8351-8536fe331910" providerId="ADAL" clId="{ED9582B9-D17A-4E2A-9344-498BDE95292D}" dt="2026-04-01T11:30:22.766" v="361" actId="931"/>
          <ac:picMkLst>
            <pc:docMk/>
            <pc:sldMk cId="4241800404" sldId="285"/>
            <ac:picMk id="12" creationId="{C17FA4CB-B509-22D1-F658-F5C674CB4694}"/>
          </ac:picMkLst>
        </pc:picChg>
        <pc:picChg chg="add mod">
          <ac:chgData name="Leinen, David" userId="13663b6c-18ed-4dc2-8351-8536fe331910" providerId="ADAL" clId="{ED9582B9-D17A-4E2A-9344-498BDE95292D}" dt="2026-04-01T11:30:38.053" v="362" actId="931"/>
          <ac:picMkLst>
            <pc:docMk/>
            <pc:sldMk cId="4241800404" sldId="285"/>
            <ac:picMk id="14" creationId="{14FD3AE1-8C20-C83E-6162-9D9F4B7A7056}"/>
          </ac:picMkLst>
        </pc:picChg>
      </pc:sldChg>
      <pc:sldChg chg="addSp delSp modSp new mod ord setBg modClrScheme addAnim delAnim chgLayout">
        <pc:chgData name="Leinen, David" userId="13663b6c-18ed-4dc2-8351-8536fe331910" providerId="ADAL" clId="{ED9582B9-D17A-4E2A-9344-498BDE95292D}" dt="2026-04-01T11:41:31.231" v="485" actId="14100"/>
        <pc:sldMkLst>
          <pc:docMk/>
          <pc:sldMk cId="3317689152" sldId="286"/>
        </pc:sldMkLst>
        <pc:spChg chg="del">
          <ac:chgData name="Leinen, David" userId="13663b6c-18ed-4dc2-8351-8536fe331910" providerId="ADAL" clId="{ED9582B9-D17A-4E2A-9344-498BDE95292D}" dt="2026-04-01T11:33:35.829" v="387" actId="700"/>
          <ac:spMkLst>
            <pc:docMk/>
            <pc:sldMk cId="3317689152" sldId="286"/>
            <ac:spMk id="2" creationId="{D4BC23AC-4EA3-2AFB-C8BC-6B6C4511B53B}"/>
          </ac:spMkLst>
        </pc:spChg>
        <pc:spChg chg="del mod ord">
          <ac:chgData name="Leinen, David" userId="13663b6c-18ed-4dc2-8351-8536fe331910" providerId="ADAL" clId="{ED9582B9-D17A-4E2A-9344-498BDE95292D}" dt="2026-04-01T11:33:35.829" v="387" actId="700"/>
          <ac:spMkLst>
            <pc:docMk/>
            <pc:sldMk cId="3317689152" sldId="286"/>
            <ac:spMk id="3" creationId="{157004D3-2B49-6FD6-DF7A-D15958AC0A71}"/>
          </ac:spMkLst>
        </pc:spChg>
        <pc:spChg chg="del">
          <ac:chgData name="Leinen, David" userId="13663b6c-18ed-4dc2-8351-8536fe331910" providerId="ADAL" clId="{ED9582B9-D17A-4E2A-9344-498BDE95292D}" dt="2026-04-01T11:33:35.829" v="387" actId="700"/>
          <ac:spMkLst>
            <pc:docMk/>
            <pc:sldMk cId="3317689152" sldId="286"/>
            <ac:spMk id="4" creationId="{A954BD49-7B43-2A3E-D6DB-3C365B0E8C1C}"/>
          </ac:spMkLst>
        </pc:spChg>
        <pc:spChg chg="add del mod ord">
          <ac:chgData name="Leinen, David" userId="13663b6c-18ed-4dc2-8351-8536fe331910" providerId="ADAL" clId="{ED9582B9-D17A-4E2A-9344-498BDE95292D}" dt="2026-04-01T11:34:22.012" v="388" actId="700"/>
          <ac:spMkLst>
            <pc:docMk/>
            <pc:sldMk cId="3317689152" sldId="286"/>
            <ac:spMk id="5" creationId="{31A75C0D-2976-CC95-3102-BF8F63621B8E}"/>
          </ac:spMkLst>
        </pc:spChg>
        <pc:spChg chg="add mod ord">
          <ac:chgData name="Leinen, David" userId="13663b6c-18ed-4dc2-8351-8536fe331910" providerId="ADAL" clId="{ED9582B9-D17A-4E2A-9344-498BDE95292D}" dt="2026-04-01T11:41:16.661" v="484" actId="26606"/>
          <ac:spMkLst>
            <pc:docMk/>
            <pc:sldMk cId="3317689152" sldId="286"/>
            <ac:spMk id="6" creationId="{706FC265-99E4-19A2-42A6-FD24A67F3026}"/>
          </ac:spMkLst>
        </pc:spChg>
        <pc:spChg chg="add del mod ord">
          <ac:chgData name="Leinen, David" userId="13663b6c-18ed-4dc2-8351-8536fe331910" providerId="ADAL" clId="{ED9582B9-D17A-4E2A-9344-498BDE95292D}" dt="2026-04-01T11:36:41.253" v="449" actId="478"/>
          <ac:spMkLst>
            <pc:docMk/>
            <pc:sldMk cId="3317689152" sldId="286"/>
            <ac:spMk id="7" creationId="{6C17624A-CFA1-D80E-1553-E08D0DEED810}"/>
          </ac:spMkLst>
        </pc:spChg>
        <pc:spChg chg="add mod ord">
          <ac:chgData name="Leinen, David" userId="13663b6c-18ed-4dc2-8351-8536fe331910" providerId="ADAL" clId="{ED9582B9-D17A-4E2A-9344-498BDE95292D}" dt="2026-04-01T11:41:31.231" v="485" actId="14100"/>
          <ac:spMkLst>
            <pc:docMk/>
            <pc:sldMk cId="3317689152" sldId="286"/>
            <ac:spMk id="8" creationId="{E16B27BE-6CB3-D995-AE99-ED8F073E0B7E}"/>
          </ac:spMkLst>
        </pc:spChg>
        <pc:spChg chg="add del mod ord">
          <ac:chgData name="Leinen, David" userId="13663b6c-18ed-4dc2-8351-8536fe331910" providerId="ADAL" clId="{ED9582B9-D17A-4E2A-9344-498BDE95292D}" dt="2026-04-01T11:36:27.877" v="448" actId="931"/>
          <ac:spMkLst>
            <pc:docMk/>
            <pc:sldMk cId="3317689152" sldId="286"/>
            <ac:spMk id="9" creationId="{35242BC7-9C5B-DFC2-0466-4D3D863903D5}"/>
          </ac:spMkLst>
        </pc:spChg>
        <pc:spChg chg="add del mod">
          <ac:chgData name="Leinen, David" userId="13663b6c-18ed-4dc2-8351-8536fe331910" providerId="ADAL" clId="{ED9582B9-D17A-4E2A-9344-498BDE95292D}" dt="2026-04-01T11:37:28.826" v="466"/>
          <ac:spMkLst>
            <pc:docMk/>
            <pc:sldMk cId="3317689152" sldId="286"/>
            <ac:spMk id="14" creationId="{10D64D9F-222A-20DD-8B47-C6A48105DBB6}"/>
          </ac:spMkLst>
        </pc:spChg>
        <pc:spChg chg="add del mod">
          <ac:chgData name="Leinen, David" userId="13663b6c-18ed-4dc2-8351-8536fe331910" providerId="ADAL" clId="{ED9582B9-D17A-4E2A-9344-498BDE95292D}" dt="2026-04-01T11:37:40.272" v="470" actId="478"/>
          <ac:spMkLst>
            <pc:docMk/>
            <pc:sldMk cId="3317689152" sldId="286"/>
            <ac:spMk id="18" creationId="{6CAB1F5E-9EBA-9394-47BC-149CAA374CAE}"/>
          </ac:spMkLst>
        </pc:spChg>
        <pc:spChg chg="add del">
          <ac:chgData name="Leinen, David" userId="13663b6c-18ed-4dc2-8351-8536fe331910" providerId="ADAL" clId="{ED9582B9-D17A-4E2A-9344-498BDE95292D}" dt="2026-04-01T11:41:16.661" v="484" actId="26606"/>
          <ac:spMkLst>
            <pc:docMk/>
            <pc:sldMk cId="3317689152" sldId="286"/>
            <ac:spMk id="22" creationId="{91DC6ABD-215C-4EA8-A483-CEF5B99AB385}"/>
          </ac:spMkLst>
        </pc:spChg>
        <pc:spChg chg="add del">
          <ac:chgData name="Leinen, David" userId="13663b6c-18ed-4dc2-8351-8536fe331910" providerId="ADAL" clId="{ED9582B9-D17A-4E2A-9344-498BDE95292D}" dt="2026-04-01T11:38:11.405" v="477" actId="26606"/>
          <ac:spMkLst>
            <pc:docMk/>
            <pc:sldMk cId="3317689152" sldId="286"/>
            <ac:spMk id="25" creationId="{ECC07320-C2CA-4E29-8481-9D9E143C7788}"/>
          </ac:spMkLst>
        </pc:spChg>
        <pc:spChg chg="add del">
          <ac:chgData name="Leinen, David" userId="13663b6c-18ed-4dc2-8351-8536fe331910" providerId="ADAL" clId="{ED9582B9-D17A-4E2A-9344-498BDE95292D}" dt="2026-04-01T11:38:11.405" v="477" actId="26606"/>
          <ac:spMkLst>
            <pc:docMk/>
            <pc:sldMk cId="3317689152" sldId="286"/>
            <ac:spMk id="27" creationId="{178FB36B-5BFE-42CA-BC60-1115E0D95EEC}"/>
          </ac:spMkLst>
        </pc:spChg>
        <pc:spChg chg="add del">
          <ac:chgData name="Leinen, David" userId="13663b6c-18ed-4dc2-8351-8536fe331910" providerId="ADAL" clId="{ED9582B9-D17A-4E2A-9344-498BDE95292D}" dt="2026-04-01T11:41:16.661" v="484" actId="26606"/>
          <ac:spMkLst>
            <pc:docMk/>
            <pc:sldMk cId="3317689152" sldId="286"/>
            <ac:spMk id="31" creationId="{04357C93-F0CB-4A1C-8F77-4E9063789819}"/>
          </ac:spMkLst>
        </pc:spChg>
        <pc:grpChg chg="add del">
          <ac:chgData name="Leinen, David" userId="13663b6c-18ed-4dc2-8351-8536fe331910" providerId="ADAL" clId="{ED9582B9-D17A-4E2A-9344-498BDE95292D}" dt="2026-04-01T11:41:16.661" v="484" actId="26606"/>
          <ac:grpSpMkLst>
            <pc:docMk/>
            <pc:sldMk cId="3317689152" sldId="286"/>
            <ac:grpSpMk id="23" creationId="{3AF6A671-C637-4547-85F4-51B6D1881399}"/>
          </ac:grpSpMkLst>
        </pc:grpChg>
        <pc:picChg chg="add del mod ord">
          <ac:chgData name="Leinen, David" userId="13663b6c-18ed-4dc2-8351-8536fe331910" providerId="ADAL" clId="{ED9582B9-D17A-4E2A-9344-498BDE95292D}" dt="2026-04-01T11:35:08.512" v="447" actId="34307"/>
          <ac:picMkLst>
            <pc:docMk/>
            <pc:sldMk cId="3317689152" sldId="286"/>
            <ac:picMk id="10" creationId="{96B26D2E-145F-5265-10E6-0E0DCACB0460}"/>
          </ac:picMkLst>
        </pc:picChg>
        <pc:picChg chg="add del mod ord">
          <ac:chgData name="Leinen, David" userId="13663b6c-18ed-4dc2-8351-8536fe331910" providerId="ADAL" clId="{ED9582B9-D17A-4E2A-9344-498BDE95292D}" dt="2026-04-01T11:37:24.363" v="464" actId="478"/>
          <ac:picMkLst>
            <pc:docMk/>
            <pc:sldMk cId="3317689152" sldId="286"/>
            <ac:picMk id="12" creationId="{B11213C8-365E-21ED-2AA0-9CFFB2C183A3}"/>
          </ac:picMkLst>
        </pc:picChg>
        <pc:picChg chg="add del mod ord">
          <ac:chgData name="Leinen, David" userId="13663b6c-18ed-4dc2-8351-8536fe331910" providerId="ADAL" clId="{ED9582B9-D17A-4E2A-9344-498BDE95292D}" dt="2026-04-01T11:37:38.245" v="469" actId="478"/>
          <ac:picMkLst>
            <pc:docMk/>
            <pc:sldMk cId="3317689152" sldId="286"/>
            <ac:picMk id="16" creationId="{3B0B34BC-441F-A109-D193-E9A2550EBD03}"/>
          </ac:picMkLst>
        </pc:picChg>
        <pc:picChg chg="add mod">
          <ac:chgData name="Leinen, David" userId="13663b6c-18ed-4dc2-8351-8536fe331910" providerId="ADAL" clId="{ED9582B9-D17A-4E2A-9344-498BDE95292D}" dt="2026-04-01T11:41:16.661" v="484" actId="26606"/>
          <ac:picMkLst>
            <pc:docMk/>
            <pc:sldMk cId="3317689152" sldId="286"/>
            <ac:picMk id="20" creationId="{D863E307-3DE4-310F-9332-D476B0280CF6}"/>
          </ac:picMkLst>
        </pc:picChg>
      </pc:sldChg>
      <pc:sldChg chg="addSp delSp modSp new mod modClrScheme chgLayout">
        <pc:chgData name="Leinen, David" userId="13663b6c-18ed-4dc2-8351-8536fe331910" providerId="ADAL" clId="{ED9582B9-D17A-4E2A-9344-498BDE95292D}" dt="2026-04-01T11:42:20.399" v="500" actId="20577"/>
        <pc:sldMkLst>
          <pc:docMk/>
          <pc:sldMk cId="2016338804" sldId="287"/>
        </pc:sldMkLst>
        <pc:spChg chg="del">
          <ac:chgData name="Leinen, David" userId="13663b6c-18ed-4dc2-8351-8536fe331910" providerId="ADAL" clId="{ED9582B9-D17A-4E2A-9344-498BDE95292D}" dt="2026-04-01T11:42:12.197" v="487" actId="700"/>
          <ac:spMkLst>
            <pc:docMk/>
            <pc:sldMk cId="2016338804" sldId="287"/>
            <ac:spMk id="2" creationId="{ABF610EB-1432-6B68-DAA8-D48B6074A140}"/>
          </ac:spMkLst>
        </pc:spChg>
        <pc:spChg chg="del">
          <ac:chgData name="Leinen, David" userId="13663b6c-18ed-4dc2-8351-8536fe331910" providerId="ADAL" clId="{ED9582B9-D17A-4E2A-9344-498BDE95292D}" dt="2026-04-01T11:42:12.197" v="487" actId="700"/>
          <ac:spMkLst>
            <pc:docMk/>
            <pc:sldMk cId="2016338804" sldId="287"/>
            <ac:spMk id="3" creationId="{AA09E139-23D3-2C44-265A-0C4C64A3FBA2}"/>
          </ac:spMkLst>
        </pc:spChg>
        <pc:spChg chg="del">
          <ac:chgData name="Leinen, David" userId="13663b6c-18ed-4dc2-8351-8536fe331910" providerId="ADAL" clId="{ED9582B9-D17A-4E2A-9344-498BDE95292D}" dt="2026-04-01T11:42:12.197" v="487" actId="700"/>
          <ac:spMkLst>
            <pc:docMk/>
            <pc:sldMk cId="2016338804" sldId="287"/>
            <ac:spMk id="4" creationId="{ADCBD202-1FB6-8D04-71EB-C453D37D11FB}"/>
          </ac:spMkLst>
        </pc:spChg>
        <pc:spChg chg="del mod ord">
          <ac:chgData name="Leinen, David" userId="13663b6c-18ed-4dc2-8351-8536fe331910" providerId="ADAL" clId="{ED9582B9-D17A-4E2A-9344-498BDE95292D}" dt="2026-04-01T11:42:12.197" v="487" actId="700"/>
          <ac:spMkLst>
            <pc:docMk/>
            <pc:sldMk cId="2016338804" sldId="287"/>
            <ac:spMk id="5" creationId="{ABD42E46-4742-6731-6584-1C8898045A5E}"/>
          </ac:spMkLst>
        </pc:spChg>
        <pc:spChg chg="add mod ord">
          <ac:chgData name="Leinen, David" userId="13663b6c-18ed-4dc2-8351-8536fe331910" providerId="ADAL" clId="{ED9582B9-D17A-4E2A-9344-498BDE95292D}" dt="2026-04-01T11:42:20.399" v="500" actId="20577"/>
          <ac:spMkLst>
            <pc:docMk/>
            <pc:sldMk cId="2016338804" sldId="287"/>
            <ac:spMk id="6" creationId="{06FFE71E-E523-00BC-1AC3-256CD4BA28CD}"/>
          </ac:spMkLst>
        </pc:spChg>
      </pc:sldChg>
      <pc:sldChg chg="addSp delSp modSp new mod setBg modClrScheme chgLayout">
        <pc:chgData name="Leinen, David" userId="13663b6c-18ed-4dc2-8351-8536fe331910" providerId="ADAL" clId="{ED9582B9-D17A-4E2A-9344-498BDE95292D}" dt="2026-04-01T11:50:04.459" v="525" actId="26606"/>
        <pc:sldMkLst>
          <pc:docMk/>
          <pc:sldMk cId="2266850715" sldId="288"/>
        </pc:sldMkLst>
        <pc:spChg chg="del">
          <ac:chgData name="Leinen, David" userId="13663b6c-18ed-4dc2-8351-8536fe331910" providerId="ADAL" clId="{ED9582B9-D17A-4E2A-9344-498BDE95292D}" dt="2026-04-01T11:44:00.667" v="517" actId="700"/>
          <ac:spMkLst>
            <pc:docMk/>
            <pc:sldMk cId="2266850715" sldId="288"/>
            <ac:spMk id="2" creationId="{B0AE7B34-1019-BF82-2E46-CBF155BF9CAF}"/>
          </ac:spMkLst>
        </pc:spChg>
        <pc:spChg chg="del mod ord">
          <ac:chgData name="Leinen, David" userId="13663b6c-18ed-4dc2-8351-8536fe331910" providerId="ADAL" clId="{ED9582B9-D17A-4E2A-9344-498BDE95292D}" dt="2026-04-01T11:44:00.667" v="517" actId="700"/>
          <ac:spMkLst>
            <pc:docMk/>
            <pc:sldMk cId="2266850715" sldId="288"/>
            <ac:spMk id="3" creationId="{5F68D22D-5A72-970C-C611-6E19BDEDFD32}"/>
          </ac:spMkLst>
        </pc:spChg>
        <pc:spChg chg="add del mod ord">
          <ac:chgData name="Leinen, David" userId="13663b6c-18ed-4dc2-8351-8536fe331910" providerId="ADAL" clId="{ED9582B9-D17A-4E2A-9344-498BDE95292D}" dt="2026-04-01T11:49:13.297" v="518" actId="931"/>
          <ac:spMkLst>
            <pc:docMk/>
            <pc:sldMk cId="2266850715" sldId="288"/>
            <ac:spMk id="4" creationId="{392EB4E6-B73A-2C40-D949-3999D55BD45C}"/>
          </ac:spMkLst>
        </pc:spChg>
        <pc:spChg chg="add del mod">
          <ac:chgData name="Leinen, David" userId="13663b6c-18ed-4dc2-8351-8536fe331910" providerId="ADAL" clId="{ED9582B9-D17A-4E2A-9344-498BDE95292D}" dt="2026-04-01T11:49:38.121" v="520" actId="478"/>
          <ac:spMkLst>
            <pc:docMk/>
            <pc:sldMk cId="2266850715" sldId="288"/>
            <ac:spMk id="8" creationId="{37A7B57D-3EC6-CF7A-5093-B1762EAE2787}"/>
          </ac:spMkLst>
        </pc:spChg>
        <pc:spChg chg="add del">
          <ac:chgData name="Leinen, David" userId="13663b6c-18ed-4dc2-8351-8536fe331910" providerId="ADAL" clId="{ED9582B9-D17A-4E2A-9344-498BDE95292D}" dt="2026-04-01T11:50:04.459" v="524" actId="26606"/>
          <ac:spMkLst>
            <pc:docMk/>
            <pc:sldMk cId="2266850715" sldId="288"/>
            <ac:spMk id="15" creationId="{2D2B266D-3625-4584-A5C3-7D3F672CFF30}"/>
          </ac:spMkLst>
        </pc:spChg>
        <pc:spChg chg="add del">
          <ac:chgData name="Leinen, David" userId="13663b6c-18ed-4dc2-8351-8536fe331910" providerId="ADAL" clId="{ED9582B9-D17A-4E2A-9344-498BDE95292D}" dt="2026-04-01T11:50:04.459" v="524" actId="26606"/>
          <ac:spMkLst>
            <pc:docMk/>
            <pc:sldMk cId="2266850715" sldId="288"/>
            <ac:spMk id="17" creationId="{A5D2A5D1-BA0D-47D3-B051-DA7743C46E28}"/>
          </ac:spMkLst>
        </pc:spChg>
        <pc:picChg chg="add del mod ord">
          <ac:chgData name="Leinen, David" userId="13663b6c-18ed-4dc2-8351-8536fe331910" providerId="ADAL" clId="{ED9582B9-D17A-4E2A-9344-498BDE95292D}" dt="2026-04-01T11:49:35.313" v="519" actId="478"/>
          <ac:picMkLst>
            <pc:docMk/>
            <pc:sldMk cId="2266850715" sldId="288"/>
            <ac:picMk id="6" creationId="{50425C1D-278F-49D5-C1D6-DECDB343094D}"/>
          </ac:picMkLst>
        </pc:picChg>
        <pc:picChg chg="add mod">
          <ac:chgData name="Leinen, David" userId="13663b6c-18ed-4dc2-8351-8536fe331910" providerId="ADAL" clId="{ED9582B9-D17A-4E2A-9344-498BDE95292D}" dt="2026-04-01T11:50:04.459" v="525" actId="26606"/>
          <ac:picMkLst>
            <pc:docMk/>
            <pc:sldMk cId="2266850715" sldId="288"/>
            <ac:picMk id="10" creationId="{8884BEBA-A029-C81F-BB43-372AA96301DB}"/>
          </ac:picMkLst>
        </pc:picChg>
      </pc:sldChg>
      <pc:sldChg chg="addSp delSp modSp new mod modClrScheme chgLayout">
        <pc:chgData name="Leinen, David" userId="13663b6c-18ed-4dc2-8351-8536fe331910" providerId="ADAL" clId="{ED9582B9-D17A-4E2A-9344-498BDE95292D}" dt="2026-04-01T12:02:36.144" v="861" actId="700"/>
        <pc:sldMkLst>
          <pc:docMk/>
          <pc:sldMk cId="989971554" sldId="289"/>
        </pc:sldMkLst>
        <pc:spChg chg="del mod ord">
          <ac:chgData name="Leinen, David" userId="13663b6c-18ed-4dc2-8351-8536fe331910" providerId="ADAL" clId="{ED9582B9-D17A-4E2A-9344-498BDE95292D}" dt="2026-04-01T11:58:29.347" v="530" actId="700"/>
          <ac:spMkLst>
            <pc:docMk/>
            <pc:sldMk cId="989971554" sldId="289"/>
            <ac:spMk id="2" creationId="{D6BB6325-9A63-16F3-F8D0-AB4384992050}"/>
          </ac:spMkLst>
        </pc:spChg>
        <pc:spChg chg="del mod ord">
          <ac:chgData name="Leinen, David" userId="13663b6c-18ed-4dc2-8351-8536fe331910" providerId="ADAL" clId="{ED9582B9-D17A-4E2A-9344-498BDE95292D}" dt="2026-04-01T11:58:29.347" v="530" actId="700"/>
          <ac:spMkLst>
            <pc:docMk/>
            <pc:sldMk cId="989971554" sldId="289"/>
            <ac:spMk id="3" creationId="{040DFE21-734C-BF6C-A12B-F06519132759}"/>
          </ac:spMkLst>
        </pc:spChg>
        <pc:spChg chg="del mod ord">
          <ac:chgData name="Leinen, David" userId="13663b6c-18ed-4dc2-8351-8536fe331910" providerId="ADAL" clId="{ED9582B9-D17A-4E2A-9344-498BDE95292D}" dt="2026-04-01T11:58:29.347" v="530" actId="700"/>
          <ac:spMkLst>
            <pc:docMk/>
            <pc:sldMk cId="989971554" sldId="289"/>
            <ac:spMk id="4" creationId="{B4F8DEB6-D8B8-22AB-FA73-8821A4EFD85A}"/>
          </ac:spMkLst>
        </pc:spChg>
        <pc:spChg chg="add mod ord">
          <ac:chgData name="Leinen, David" userId="13663b6c-18ed-4dc2-8351-8536fe331910" providerId="ADAL" clId="{ED9582B9-D17A-4E2A-9344-498BDE95292D}" dt="2026-04-01T12:02:36.144" v="861" actId="700"/>
          <ac:spMkLst>
            <pc:docMk/>
            <pc:sldMk cId="989971554" sldId="289"/>
            <ac:spMk id="5" creationId="{046B4C48-6E03-DAA9-806B-F69B3DC667D5}"/>
          </ac:spMkLst>
        </pc:spChg>
        <pc:spChg chg="add mod ord">
          <ac:chgData name="Leinen, David" userId="13663b6c-18ed-4dc2-8351-8536fe331910" providerId="ADAL" clId="{ED9582B9-D17A-4E2A-9344-498BDE95292D}" dt="2026-04-01T12:02:36.144" v="861" actId="700"/>
          <ac:spMkLst>
            <pc:docMk/>
            <pc:sldMk cId="989971554" sldId="289"/>
            <ac:spMk id="6" creationId="{3ADB7626-23C4-3359-40F1-0770A2D9F1FC}"/>
          </ac:spMkLst>
        </pc:spChg>
        <pc:spChg chg="add mod ord">
          <ac:chgData name="Leinen, David" userId="13663b6c-18ed-4dc2-8351-8536fe331910" providerId="ADAL" clId="{ED9582B9-D17A-4E2A-9344-498BDE95292D}" dt="2026-04-01T12:02:36.144" v="861" actId="700"/>
          <ac:spMkLst>
            <pc:docMk/>
            <pc:sldMk cId="989971554" sldId="289"/>
            <ac:spMk id="7" creationId="{60353038-DF77-5383-DF60-C8E7968368E4}"/>
          </ac:spMkLst>
        </pc:spChg>
        <pc:spChg chg="add del mod ord">
          <ac:chgData name="Leinen, David" userId="13663b6c-18ed-4dc2-8351-8536fe331910" providerId="ADAL" clId="{ED9582B9-D17A-4E2A-9344-498BDE95292D}" dt="2026-04-01T12:00:45.999" v="785" actId="931"/>
          <ac:spMkLst>
            <pc:docMk/>
            <pc:sldMk cId="989971554" sldId="289"/>
            <ac:spMk id="8" creationId="{8F815FBB-3F10-853F-9E2A-82CFA08957A9}"/>
          </ac:spMkLst>
        </pc:spChg>
        <pc:picChg chg="add mod ord">
          <ac:chgData name="Leinen, David" userId="13663b6c-18ed-4dc2-8351-8536fe331910" providerId="ADAL" clId="{ED9582B9-D17A-4E2A-9344-498BDE95292D}" dt="2026-04-01T12:02:36.144" v="861" actId="700"/>
          <ac:picMkLst>
            <pc:docMk/>
            <pc:sldMk cId="989971554" sldId="289"/>
            <ac:picMk id="10" creationId="{80C94A69-AD61-0712-5750-4BF2AE2EC889}"/>
          </ac:picMkLst>
        </pc:picChg>
      </pc:sldChg>
      <pc:sldChg chg="addSp delSp modSp new mod modClrScheme chgLayout">
        <pc:chgData name="Leinen, David" userId="13663b6c-18ed-4dc2-8351-8536fe331910" providerId="ADAL" clId="{ED9582B9-D17A-4E2A-9344-498BDE95292D}" dt="2026-04-01T12:01:59.850" v="858" actId="20577"/>
        <pc:sldMkLst>
          <pc:docMk/>
          <pc:sldMk cId="3612920744" sldId="290"/>
        </pc:sldMkLst>
        <pc:spChg chg="del mod ord">
          <ac:chgData name="Leinen, David" userId="13663b6c-18ed-4dc2-8351-8536fe331910" providerId="ADAL" clId="{ED9582B9-D17A-4E2A-9344-498BDE95292D}" dt="2026-04-01T12:01:32.919" v="830" actId="700"/>
          <ac:spMkLst>
            <pc:docMk/>
            <pc:sldMk cId="3612920744" sldId="290"/>
            <ac:spMk id="2" creationId="{ADED010A-103F-B8CF-87C0-39BF8FB93035}"/>
          </ac:spMkLst>
        </pc:spChg>
        <pc:spChg chg="del">
          <ac:chgData name="Leinen, David" userId="13663b6c-18ed-4dc2-8351-8536fe331910" providerId="ADAL" clId="{ED9582B9-D17A-4E2A-9344-498BDE95292D}" dt="2026-04-01T12:01:32.919" v="830" actId="700"/>
          <ac:spMkLst>
            <pc:docMk/>
            <pc:sldMk cId="3612920744" sldId="290"/>
            <ac:spMk id="3" creationId="{56517AD7-402E-49C5-21CA-9E9FA8775F5C}"/>
          </ac:spMkLst>
        </pc:spChg>
        <pc:spChg chg="del">
          <ac:chgData name="Leinen, David" userId="13663b6c-18ed-4dc2-8351-8536fe331910" providerId="ADAL" clId="{ED9582B9-D17A-4E2A-9344-498BDE95292D}" dt="2026-04-01T12:01:32.919" v="830" actId="700"/>
          <ac:spMkLst>
            <pc:docMk/>
            <pc:sldMk cId="3612920744" sldId="290"/>
            <ac:spMk id="4" creationId="{45B94ACE-CF31-EFF2-36AC-3D820EA09FC6}"/>
          </ac:spMkLst>
        </pc:spChg>
        <pc:spChg chg="add mod ord">
          <ac:chgData name="Leinen, David" userId="13663b6c-18ed-4dc2-8351-8536fe331910" providerId="ADAL" clId="{ED9582B9-D17A-4E2A-9344-498BDE95292D}" dt="2026-04-01T12:01:59.850" v="858" actId="20577"/>
          <ac:spMkLst>
            <pc:docMk/>
            <pc:sldMk cId="3612920744" sldId="290"/>
            <ac:spMk id="5" creationId="{F6E8AF75-4AF5-063B-673F-9CC55705C7EE}"/>
          </ac:spMkLst>
        </pc:spChg>
      </pc:sldChg>
      <pc:sldChg chg="addSp delSp modSp new mod modClrScheme chgLayout">
        <pc:chgData name="Leinen, David" userId="13663b6c-18ed-4dc2-8351-8536fe331910" providerId="ADAL" clId="{ED9582B9-D17A-4E2A-9344-498BDE95292D}" dt="2026-04-01T12:02:52.791" v="901" actId="20577"/>
        <pc:sldMkLst>
          <pc:docMk/>
          <pc:sldMk cId="3111624047" sldId="291"/>
        </pc:sldMkLst>
        <pc:spChg chg="del">
          <ac:chgData name="Leinen, David" userId="13663b6c-18ed-4dc2-8351-8536fe331910" providerId="ADAL" clId="{ED9582B9-D17A-4E2A-9344-498BDE95292D}" dt="2026-04-01T12:02:42.982" v="863" actId="700"/>
          <ac:spMkLst>
            <pc:docMk/>
            <pc:sldMk cId="3111624047" sldId="291"/>
            <ac:spMk id="2" creationId="{609B8539-3C00-D6AF-2F65-6A2C18AB47B1}"/>
          </ac:spMkLst>
        </pc:spChg>
        <pc:spChg chg="del">
          <ac:chgData name="Leinen, David" userId="13663b6c-18ed-4dc2-8351-8536fe331910" providerId="ADAL" clId="{ED9582B9-D17A-4E2A-9344-498BDE95292D}" dt="2026-04-01T12:02:42.982" v="863" actId="700"/>
          <ac:spMkLst>
            <pc:docMk/>
            <pc:sldMk cId="3111624047" sldId="291"/>
            <ac:spMk id="3" creationId="{74FCD67D-82C4-753E-651B-206EA8606E88}"/>
          </ac:spMkLst>
        </pc:spChg>
        <pc:spChg chg="del">
          <ac:chgData name="Leinen, David" userId="13663b6c-18ed-4dc2-8351-8536fe331910" providerId="ADAL" clId="{ED9582B9-D17A-4E2A-9344-498BDE95292D}" dt="2026-04-01T12:02:42.982" v="863" actId="700"/>
          <ac:spMkLst>
            <pc:docMk/>
            <pc:sldMk cId="3111624047" sldId="291"/>
            <ac:spMk id="4" creationId="{16B8D245-70E3-165B-2476-677B3324F5C1}"/>
          </ac:spMkLst>
        </pc:spChg>
        <pc:spChg chg="del mod ord">
          <ac:chgData name="Leinen, David" userId="13663b6c-18ed-4dc2-8351-8536fe331910" providerId="ADAL" clId="{ED9582B9-D17A-4E2A-9344-498BDE95292D}" dt="2026-04-01T12:02:42.982" v="863" actId="700"/>
          <ac:spMkLst>
            <pc:docMk/>
            <pc:sldMk cId="3111624047" sldId="291"/>
            <ac:spMk id="5" creationId="{63B6F34A-4308-256F-1768-22C326F9AB97}"/>
          </ac:spMkLst>
        </pc:spChg>
        <pc:spChg chg="add mod ord">
          <ac:chgData name="Leinen, David" userId="13663b6c-18ed-4dc2-8351-8536fe331910" providerId="ADAL" clId="{ED9582B9-D17A-4E2A-9344-498BDE95292D}" dt="2026-04-01T12:02:52.791" v="901" actId="20577"/>
          <ac:spMkLst>
            <pc:docMk/>
            <pc:sldMk cId="3111624047" sldId="291"/>
            <ac:spMk id="6" creationId="{4B75B841-0059-2FFE-9311-8BBCA5E1148C}"/>
          </ac:spMkLst>
        </pc:spChg>
      </pc:sldChg>
      <pc:sldChg chg="addSp delSp modSp new mod modClrScheme chgLayout">
        <pc:chgData name="Leinen, David" userId="13663b6c-18ed-4dc2-8351-8536fe331910" providerId="ADAL" clId="{ED9582B9-D17A-4E2A-9344-498BDE95292D}" dt="2026-04-01T12:26:35.902" v="2084" actId="20577"/>
        <pc:sldMkLst>
          <pc:docMk/>
          <pc:sldMk cId="113621721" sldId="292"/>
        </pc:sldMkLst>
        <pc:spChg chg="del mod ord">
          <ac:chgData name="Leinen, David" userId="13663b6c-18ed-4dc2-8351-8536fe331910" providerId="ADAL" clId="{ED9582B9-D17A-4E2A-9344-498BDE95292D}" dt="2026-04-01T12:03:16.886" v="903" actId="700"/>
          <ac:spMkLst>
            <pc:docMk/>
            <pc:sldMk cId="113621721" sldId="292"/>
            <ac:spMk id="2" creationId="{4FE52774-8BB5-CB94-34E5-8DB40C7279D6}"/>
          </ac:spMkLst>
        </pc:spChg>
        <pc:spChg chg="add mod ord">
          <ac:chgData name="Leinen, David" userId="13663b6c-18ed-4dc2-8351-8536fe331910" providerId="ADAL" clId="{ED9582B9-D17A-4E2A-9344-498BDE95292D}" dt="2026-04-01T12:06:10.556" v="935" actId="20577"/>
          <ac:spMkLst>
            <pc:docMk/>
            <pc:sldMk cId="113621721" sldId="292"/>
            <ac:spMk id="3" creationId="{6F0AD7CA-79E4-E306-EFFF-3BA9F5CC695B}"/>
          </ac:spMkLst>
        </pc:spChg>
        <pc:spChg chg="add mod ord">
          <ac:chgData name="Leinen, David" userId="13663b6c-18ed-4dc2-8351-8536fe331910" providerId="ADAL" clId="{ED9582B9-D17A-4E2A-9344-498BDE95292D}" dt="2026-04-01T12:26:35.902" v="2084" actId="20577"/>
          <ac:spMkLst>
            <pc:docMk/>
            <pc:sldMk cId="113621721" sldId="292"/>
            <ac:spMk id="4" creationId="{935BFF94-46B7-B8E8-9A6F-1BC80CC18A37}"/>
          </ac:spMkLst>
        </pc:spChg>
        <pc:spChg chg="add mod ord">
          <ac:chgData name="Leinen, David" userId="13663b6c-18ed-4dc2-8351-8536fe331910" providerId="ADAL" clId="{ED9582B9-D17A-4E2A-9344-498BDE95292D}" dt="2026-04-01T12:06:21.943" v="968" actId="20577"/>
          <ac:spMkLst>
            <pc:docMk/>
            <pc:sldMk cId="113621721" sldId="292"/>
            <ac:spMk id="5" creationId="{EC8C591C-2654-B8F6-B6F0-ED8222F34E24}"/>
          </ac:spMkLst>
        </pc:spChg>
        <pc:spChg chg="add del mod ord">
          <ac:chgData name="Leinen, David" userId="13663b6c-18ed-4dc2-8351-8536fe331910" providerId="ADAL" clId="{ED9582B9-D17A-4E2A-9344-498BDE95292D}" dt="2026-04-01T12:05:14.711" v="919" actId="931"/>
          <ac:spMkLst>
            <pc:docMk/>
            <pc:sldMk cId="113621721" sldId="292"/>
            <ac:spMk id="6" creationId="{ACAD45F0-FE25-66CA-7524-127A8D9654CB}"/>
          </ac:spMkLst>
        </pc:spChg>
        <pc:spChg chg="add del mod ord">
          <ac:chgData name="Leinen, David" userId="13663b6c-18ed-4dc2-8351-8536fe331910" providerId="ADAL" clId="{ED9582B9-D17A-4E2A-9344-498BDE95292D}" dt="2026-04-01T12:03:34.991" v="904" actId="931"/>
          <ac:spMkLst>
            <pc:docMk/>
            <pc:sldMk cId="113621721" sldId="292"/>
            <ac:spMk id="7" creationId="{C4CB1AE8-3912-F2AB-9338-899D36217A69}"/>
          </ac:spMkLst>
        </pc:spChg>
        <pc:spChg chg="add del mod">
          <ac:chgData name="Leinen, David" userId="13663b6c-18ed-4dc2-8351-8536fe331910" providerId="ADAL" clId="{ED9582B9-D17A-4E2A-9344-498BDE95292D}" dt="2026-04-01T12:03:45.395" v="905" actId="478"/>
          <ac:spMkLst>
            <pc:docMk/>
            <pc:sldMk cId="113621721" sldId="292"/>
            <ac:spMk id="10" creationId="{AAFD0E01-9239-79EC-4433-595DC13E1EA8}"/>
          </ac:spMkLst>
        </pc:spChg>
        <pc:spChg chg="add del mod">
          <ac:chgData name="Leinen, David" userId="13663b6c-18ed-4dc2-8351-8536fe331910" providerId="ADAL" clId="{ED9582B9-D17A-4E2A-9344-498BDE95292D}" dt="2026-04-01T12:03:58.813" v="906" actId="931"/>
          <ac:spMkLst>
            <pc:docMk/>
            <pc:sldMk cId="113621721" sldId="292"/>
            <ac:spMk id="12" creationId="{9CB6F283-B78B-FA5E-6B0D-0D6A4C6D214E}"/>
          </ac:spMkLst>
        </pc:spChg>
        <pc:spChg chg="add del mod">
          <ac:chgData name="Leinen, David" userId="13663b6c-18ed-4dc2-8351-8536fe331910" providerId="ADAL" clId="{ED9582B9-D17A-4E2A-9344-498BDE95292D}" dt="2026-04-01T12:04:00.928" v="907" actId="478"/>
          <ac:spMkLst>
            <pc:docMk/>
            <pc:sldMk cId="113621721" sldId="292"/>
            <ac:spMk id="15" creationId="{541281DC-0097-4160-E590-BFDB967B39F2}"/>
          </ac:spMkLst>
        </pc:spChg>
        <pc:spChg chg="add del mod">
          <ac:chgData name="Leinen, David" userId="13663b6c-18ed-4dc2-8351-8536fe331910" providerId="ADAL" clId="{ED9582B9-D17A-4E2A-9344-498BDE95292D}" dt="2026-04-01T12:05:40.392" v="920" actId="931"/>
          <ac:spMkLst>
            <pc:docMk/>
            <pc:sldMk cId="113621721" sldId="292"/>
            <ac:spMk id="17" creationId="{67EEF69F-0A01-B5FF-46F5-77A0F4F7AB14}"/>
          </ac:spMkLst>
        </pc:spChg>
        <pc:spChg chg="add mod">
          <ac:chgData name="Leinen, David" userId="13663b6c-18ed-4dc2-8351-8536fe331910" providerId="ADAL" clId="{ED9582B9-D17A-4E2A-9344-498BDE95292D}" dt="2026-04-01T12:05:01.197" v="918" actId="931"/>
          <ac:spMkLst>
            <pc:docMk/>
            <pc:sldMk cId="113621721" sldId="292"/>
            <ac:spMk id="20" creationId="{EC5D364B-5386-58D7-84B5-4CD9651B6E8C}"/>
          </ac:spMkLst>
        </pc:spChg>
        <pc:spChg chg="add mod">
          <ac:chgData name="Leinen, David" userId="13663b6c-18ed-4dc2-8351-8536fe331910" providerId="ADAL" clId="{ED9582B9-D17A-4E2A-9344-498BDE95292D}" dt="2026-04-01T12:05:14.711" v="919" actId="931"/>
          <ac:spMkLst>
            <pc:docMk/>
            <pc:sldMk cId="113621721" sldId="292"/>
            <ac:spMk id="23" creationId="{83E3F38E-153F-C0BF-0274-F99E032206A5}"/>
          </ac:spMkLst>
        </pc:spChg>
        <pc:spChg chg="add del mod">
          <ac:chgData name="Leinen, David" userId="13663b6c-18ed-4dc2-8351-8536fe331910" providerId="ADAL" clId="{ED9582B9-D17A-4E2A-9344-498BDE95292D}" dt="2026-04-01T12:06:48.949" v="970" actId="931"/>
          <ac:spMkLst>
            <pc:docMk/>
            <pc:sldMk cId="113621721" sldId="292"/>
            <ac:spMk id="27" creationId="{713B8D00-7C90-BA92-58F9-FD9409DAF776}"/>
          </ac:spMkLst>
        </pc:spChg>
        <pc:spChg chg="add del mod">
          <ac:chgData name="Leinen, David" userId="13663b6c-18ed-4dc2-8351-8536fe331910" providerId="ADAL" clId="{ED9582B9-D17A-4E2A-9344-498BDE95292D}" dt="2026-04-01T12:07:27.938" v="972" actId="931"/>
          <ac:spMkLst>
            <pc:docMk/>
            <pc:sldMk cId="113621721" sldId="292"/>
            <ac:spMk id="31" creationId="{90A2902A-BE17-7854-EF66-FE2679ACC599}"/>
          </ac:spMkLst>
        </pc:spChg>
        <pc:spChg chg="add del mod">
          <ac:chgData name="Leinen, David" userId="13663b6c-18ed-4dc2-8351-8536fe331910" providerId="ADAL" clId="{ED9582B9-D17A-4E2A-9344-498BDE95292D}" dt="2026-04-01T12:07:46.244" v="976" actId="478"/>
          <ac:spMkLst>
            <pc:docMk/>
            <pc:sldMk cId="113621721" sldId="292"/>
            <ac:spMk id="34" creationId="{10EAA1BC-F594-7864-CEB1-8A6EAA7B2F8B}"/>
          </ac:spMkLst>
        </pc:spChg>
        <pc:picChg chg="add del mod">
          <ac:chgData name="Leinen, David" userId="13663b6c-18ed-4dc2-8351-8536fe331910" providerId="ADAL" clId="{ED9582B9-D17A-4E2A-9344-498BDE95292D}" dt="2026-04-01T12:03:45.395" v="905" actId="478"/>
          <ac:picMkLst>
            <pc:docMk/>
            <pc:sldMk cId="113621721" sldId="292"/>
            <ac:picMk id="9" creationId="{B4D8B1D7-5D13-44E8-595B-8F00B3B119F1}"/>
          </ac:picMkLst>
        </pc:picChg>
        <pc:picChg chg="add del mod">
          <ac:chgData name="Leinen, David" userId="13663b6c-18ed-4dc2-8351-8536fe331910" providerId="ADAL" clId="{ED9582B9-D17A-4E2A-9344-498BDE95292D}" dt="2026-04-01T12:04:00.928" v="907" actId="478"/>
          <ac:picMkLst>
            <pc:docMk/>
            <pc:sldMk cId="113621721" sldId="292"/>
            <ac:picMk id="14" creationId="{3654BC6B-56C6-E65C-905D-3FB197219B07}"/>
          </ac:picMkLst>
        </pc:picChg>
        <pc:picChg chg="add mod">
          <ac:chgData name="Leinen, David" userId="13663b6c-18ed-4dc2-8351-8536fe331910" providerId="ADAL" clId="{ED9582B9-D17A-4E2A-9344-498BDE95292D}" dt="2026-04-01T12:05:01.197" v="918" actId="931"/>
          <ac:picMkLst>
            <pc:docMk/>
            <pc:sldMk cId="113621721" sldId="292"/>
            <ac:picMk id="19" creationId="{6A752255-862D-7382-BA57-59ECFB1E6786}"/>
          </ac:picMkLst>
        </pc:picChg>
        <pc:picChg chg="add del mod">
          <ac:chgData name="Leinen, David" userId="13663b6c-18ed-4dc2-8351-8536fe331910" providerId="ADAL" clId="{ED9582B9-D17A-4E2A-9344-498BDE95292D}" dt="2026-04-01T12:06:33.932" v="969" actId="478"/>
          <ac:picMkLst>
            <pc:docMk/>
            <pc:sldMk cId="113621721" sldId="292"/>
            <ac:picMk id="22" creationId="{0B5669B4-31CD-7F26-88D5-614369D94977}"/>
          </ac:picMkLst>
        </pc:picChg>
        <pc:picChg chg="add del mod">
          <ac:chgData name="Leinen, David" userId="13663b6c-18ed-4dc2-8351-8536fe331910" providerId="ADAL" clId="{ED9582B9-D17A-4E2A-9344-498BDE95292D}" dt="2026-04-01T12:07:02.616" v="971" actId="478"/>
          <ac:picMkLst>
            <pc:docMk/>
            <pc:sldMk cId="113621721" sldId="292"/>
            <ac:picMk id="25" creationId="{BC176A24-CAB0-6BB0-3969-E74B5E07EE0E}"/>
          </ac:picMkLst>
        </pc:picChg>
        <pc:picChg chg="add mod">
          <ac:chgData name="Leinen, David" userId="13663b6c-18ed-4dc2-8351-8536fe331910" providerId="ADAL" clId="{ED9582B9-D17A-4E2A-9344-498BDE95292D}" dt="2026-04-01T12:06:48.949" v="970" actId="931"/>
          <ac:picMkLst>
            <pc:docMk/>
            <pc:sldMk cId="113621721" sldId="292"/>
            <ac:picMk id="29" creationId="{C3415E0F-4376-87F0-504B-25DA3A74EF07}"/>
          </ac:picMkLst>
        </pc:picChg>
        <pc:picChg chg="add mod">
          <ac:chgData name="Leinen, David" userId="13663b6c-18ed-4dc2-8351-8536fe331910" providerId="ADAL" clId="{ED9582B9-D17A-4E2A-9344-498BDE95292D}" dt="2026-04-01T12:07:27.938" v="972" actId="931"/>
          <ac:picMkLst>
            <pc:docMk/>
            <pc:sldMk cId="113621721" sldId="292"/>
            <ac:picMk id="33" creationId="{71CF8E0E-153B-E29C-4A1A-91675130CBB6}"/>
          </ac:picMkLst>
        </pc:picChg>
      </pc:sldChg>
      <pc:sldChg chg="addSp delSp modSp new mod modClrScheme chgLayout">
        <pc:chgData name="Leinen, David" userId="13663b6c-18ed-4dc2-8351-8536fe331910" providerId="ADAL" clId="{ED9582B9-D17A-4E2A-9344-498BDE95292D}" dt="2026-04-01T12:16:23.904" v="1893" actId="20577"/>
        <pc:sldMkLst>
          <pc:docMk/>
          <pc:sldMk cId="2748821455" sldId="293"/>
        </pc:sldMkLst>
        <pc:spChg chg="del mod ord">
          <ac:chgData name="Leinen, David" userId="13663b6c-18ed-4dc2-8351-8536fe331910" providerId="ADAL" clId="{ED9582B9-D17A-4E2A-9344-498BDE95292D}" dt="2026-04-01T12:09:40.075" v="1195" actId="700"/>
          <ac:spMkLst>
            <pc:docMk/>
            <pc:sldMk cId="2748821455" sldId="293"/>
            <ac:spMk id="2" creationId="{7C3B70C9-5CD5-9793-C2FC-0EEC71212D1A}"/>
          </ac:spMkLst>
        </pc:spChg>
        <pc:spChg chg="add del mod ord">
          <ac:chgData name="Leinen, David" userId="13663b6c-18ed-4dc2-8351-8536fe331910" providerId="ADAL" clId="{ED9582B9-D17A-4E2A-9344-498BDE95292D}" dt="2026-04-01T12:10:00.834" v="1246" actId="700"/>
          <ac:spMkLst>
            <pc:docMk/>
            <pc:sldMk cId="2748821455" sldId="293"/>
            <ac:spMk id="3" creationId="{635355B5-9282-3842-6288-0844CF382AE2}"/>
          </ac:spMkLst>
        </pc:spChg>
        <pc:spChg chg="add del mod ord">
          <ac:chgData name="Leinen, David" userId="13663b6c-18ed-4dc2-8351-8536fe331910" providerId="ADAL" clId="{ED9582B9-D17A-4E2A-9344-498BDE95292D}" dt="2026-04-01T12:10:00.834" v="1246" actId="700"/>
          <ac:spMkLst>
            <pc:docMk/>
            <pc:sldMk cId="2748821455" sldId="293"/>
            <ac:spMk id="4" creationId="{AE00E094-E394-CECC-F6FB-28DB3BFA06B3}"/>
          </ac:spMkLst>
        </pc:spChg>
        <pc:spChg chg="add del mod ord">
          <ac:chgData name="Leinen, David" userId="13663b6c-18ed-4dc2-8351-8536fe331910" providerId="ADAL" clId="{ED9582B9-D17A-4E2A-9344-498BDE95292D}" dt="2026-04-01T12:10:00.834" v="1246" actId="700"/>
          <ac:spMkLst>
            <pc:docMk/>
            <pc:sldMk cId="2748821455" sldId="293"/>
            <ac:spMk id="5" creationId="{B3530C41-B14D-BCCB-5830-CD725C0FA033}"/>
          </ac:spMkLst>
        </pc:spChg>
        <pc:spChg chg="add del mod ord">
          <ac:chgData name="Leinen, David" userId="13663b6c-18ed-4dc2-8351-8536fe331910" providerId="ADAL" clId="{ED9582B9-D17A-4E2A-9344-498BDE95292D}" dt="2026-04-01T12:10:00.834" v="1246" actId="700"/>
          <ac:spMkLst>
            <pc:docMk/>
            <pc:sldMk cId="2748821455" sldId="293"/>
            <ac:spMk id="6" creationId="{BD7EB93D-D494-BD8A-6934-441CE44B8E0A}"/>
          </ac:spMkLst>
        </pc:spChg>
        <pc:spChg chg="add mod ord">
          <ac:chgData name="Leinen, David" userId="13663b6c-18ed-4dc2-8351-8536fe331910" providerId="ADAL" clId="{ED9582B9-D17A-4E2A-9344-498BDE95292D}" dt="2026-04-01T12:10:16.452" v="1300" actId="20577"/>
          <ac:spMkLst>
            <pc:docMk/>
            <pc:sldMk cId="2748821455" sldId="293"/>
            <ac:spMk id="7" creationId="{B3E0531E-51CF-BF42-8FB2-11F37127D20B}"/>
          </ac:spMkLst>
        </pc:spChg>
        <pc:spChg chg="add mod ord">
          <ac:chgData name="Leinen, David" userId="13663b6c-18ed-4dc2-8351-8536fe331910" providerId="ADAL" clId="{ED9582B9-D17A-4E2A-9344-498BDE95292D}" dt="2026-04-01T12:16:23.904" v="1893" actId="20577"/>
          <ac:spMkLst>
            <pc:docMk/>
            <pc:sldMk cId="2748821455" sldId="293"/>
            <ac:spMk id="8" creationId="{70C478C7-4089-E456-19B0-7BC4E8851009}"/>
          </ac:spMkLst>
        </pc:spChg>
        <pc:spChg chg="add mod ord">
          <ac:chgData name="Leinen, David" userId="13663b6c-18ed-4dc2-8351-8536fe331910" providerId="ADAL" clId="{ED9582B9-D17A-4E2A-9344-498BDE95292D}" dt="2026-04-01T12:10:44.025" v="1384" actId="20577"/>
          <ac:spMkLst>
            <pc:docMk/>
            <pc:sldMk cId="2748821455" sldId="293"/>
            <ac:spMk id="9" creationId="{9E16CD28-10E9-C8A2-3707-EDB5E9B297F6}"/>
          </ac:spMkLst>
        </pc:spChg>
      </pc:sldChg>
      <pc:sldChg chg="addSp delSp modSp new mod modClrScheme chgLayout">
        <pc:chgData name="Leinen, David" userId="13663b6c-18ed-4dc2-8351-8536fe331910" providerId="ADAL" clId="{ED9582B9-D17A-4E2A-9344-498BDE95292D}" dt="2026-04-01T12:18:56.236" v="1924" actId="700"/>
        <pc:sldMkLst>
          <pc:docMk/>
          <pc:sldMk cId="2664597181" sldId="294"/>
        </pc:sldMkLst>
        <pc:spChg chg="del">
          <ac:chgData name="Leinen, David" userId="13663b6c-18ed-4dc2-8351-8536fe331910" providerId="ADAL" clId="{ED9582B9-D17A-4E2A-9344-498BDE95292D}" dt="2026-04-01T12:18:19.513" v="1895" actId="700"/>
          <ac:spMkLst>
            <pc:docMk/>
            <pc:sldMk cId="2664597181" sldId="294"/>
            <ac:spMk id="2" creationId="{C802C30D-A079-F374-4DF0-CF00E3643C58}"/>
          </ac:spMkLst>
        </pc:spChg>
        <pc:spChg chg="del">
          <ac:chgData name="Leinen, David" userId="13663b6c-18ed-4dc2-8351-8536fe331910" providerId="ADAL" clId="{ED9582B9-D17A-4E2A-9344-498BDE95292D}" dt="2026-04-01T12:18:19.513" v="1895" actId="700"/>
          <ac:spMkLst>
            <pc:docMk/>
            <pc:sldMk cId="2664597181" sldId="294"/>
            <ac:spMk id="3" creationId="{62BEDA88-8FAF-218D-C88C-B74361BE0D5E}"/>
          </ac:spMkLst>
        </pc:spChg>
        <pc:spChg chg="del mod ord">
          <ac:chgData name="Leinen, David" userId="13663b6c-18ed-4dc2-8351-8536fe331910" providerId="ADAL" clId="{ED9582B9-D17A-4E2A-9344-498BDE95292D}" dt="2026-04-01T12:18:19.513" v="1895" actId="700"/>
          <ac:spMkLst>
            <pc:docMk/>
            <pc:sldMk cId="2664597181" sldId="294"/>
            <ac:spMk id="4" creationId="{D27A18F5-2806-66D1-EC25-7BBD7719E3BE}"/>
          </ac:spMkLst>
        </pc:spChg>
        <pc:spChg chg="del">
          <ac:chgData name="Leinen, David" userId="13663b6c-18ed-4dc2-8351-8536fe331910" providerId="ADAL" clId="{ED9582B9-D17A-4E2A-9344-498BDE95292D}" dt="2026-04-01T12:18:19.513" v="1895" actId="700"/>
          <ac:spMkLst>
            <pc:docMk/>
            <pc:sldMk cId="2664597181" sldId="294"/>
            <ac:spMk id="5" creationId="{D7F7D3FB-C27E-2B32-0E48-2E4453B7AFEC}"/>
          </ac:spMkLst>
        </pc:spChg>
        <pc:spChg chg="del">
          <ac:chgData name="Leinen, David" userId="13663b6c-18ed-4dc2-8351-8536fe331910" providerId="ADAL" clId="{ED9582B9-D17A-4E2A-9344-498BDE95292D}" dt="2026-04-01T12:18:19.513" v="1895" actId="700"/>
          <ac:spMkLst>
            <pc:docMk/>
            <pc:sldMk cId="2664597181" sldId="294"/>
            <ac:spMk id="6" creationId="{A5203FD0-7827-D741-A923-AFFCFDA3A3EE}"/>
          </ac:spMkLst>
        </pc:spChg>
        <pc:spChg chg="add mod ord">
          <ac:chgData name="Leinen, David" userId="13663b6c-18ed-4dc2-8351-8536fe331910" providerId="ADAL" clId="{ED9582B9-D17A-4E2A-9344-498BDE95292D}" dt="2026-04-01T12:18:56.236" v="1924" actId="700"/>
          <ac:spMkLst>
            <pc:docMk/>
            <pc:sldMk cId="2664597181" sldId="294"/>
            <ac:spMk id="7" creationId="{4F20EE0F-630F-17AD-EF23-97148F6E2405}"/>
          </ac:spMkLst>
        </pc:spChg>
        <pc:spChg chg="add del mod ord">
          <ac:chgData name="Leinen, David" userId="13663b6c-18ed-4dc2-8351-8536fe331910" providerId="ADAL" clId="{ED9582B9-D17A-4E2A-9344-498BDE95292D}" dt="2026-04-01T12:18:56.236" v="1924" actId="700"/>
          <ac:spMkLst>
            <pc:docMk/>
            <pc:sldMk cId="2664597181" sldId="294"/>
            <ac:spMk id="8" creationId="{81F89236-B491-0CF2-58F4-951CCCC2A8C4}"/>
          </ac:spMkLst>
        </pc:spChg>
        <pc:spChg chg="add del mod ord">
          <ac:chgData name="Leinen, David" userId="13663b6c-18ed-4dc2-8351-8536fe331910" providerId="ADAL" clId="{ED9582B9-D17A-4E2A-9344-498BDE95292D}" dt="2026-04-01T12:18:56.236" v="1924" actId="700"/>
          <ac:spMkLst>
            <pc:docMk/>
            <pc:sldMk cId="2664597181" sldId="294"/>
            <ac:spMk id="9" creationId="{C85BBAF6-A068-EEAD-D8FA-349D07E9C968}"/>
          </ac:spMkLst>
        </pc:spChg>
        <pc:spChg chg="add del mod ord">
          <ac:chgData name="Leinen, David" userId="13663b6c-18ed-4dc2-8351-8536fe331910" providerId="ADAL" clId="{ED9582B9-D17A-4E2A-9344-498BDE95292D}" dt="2026-04-01T12:18:56.236" v="1924" actId="700"/>
          <ac:spMkLst>
            <pc:docMk/>
            <pc:sldMk cId="2664597181" sldId="294"/>
            <ac:spMk id="10" creationId="{9DA450F5-1259-98DB-2F61-E764A73E6594}"/>
          </ac:spMkLst>
        </pc:spChg>
      </pc:sldChg>
      <pc:sldChg chg="addSp delSp modSp new mod modClrScheme chgLayout">
        <pc:chgData name="Leinen, David" userId="13663b6c-18ed-4dc2-8351-8536fe331910" providerId="ADAL" clId="{ED9582B9-D17A-4E2A-9344-498BDE95292D}" dt="2026-04-01T12:23:12.682" v="1995" actId="700"/>
        <pc:sldMkLst>
          <pc:docMk/>
          <pc:sldMk cId="1171802373" sldId="295"/>
        </pc:sldMkLst>
        <pc:spChg chg="del mod ord">
          <ac:chgData name="Leinen, David" userId="13663b6c-18ed-4dc2-8351-8536fe331910" providerId="ADAL" clId="{ED9582B9-D17A-4E2A-9344-498BDE95292D}" dt="2026-04-01T12:19:05.685" v="1926" actId="700"/>
          <ac:spMkLst>
            <pc:docMk/>
            <pc:sldMk cId="1171802373" sldId="295"/>
            <ac:spMk id="2" creationId="{79AA0435-77A9-48E3-3CB8-ACEA3D3E6118}"/>
          </ac:spMkLst>
        </pc:spChg>
        <pc:spChg chg="add mod ord">
          <ac:chgData name="Leinen, David" userId="13663b6c-18ed-4dc2-8351-8536fe331910" providerId="ADAL" clId="{ED9582B9-D17A-4E2A-9344-498BDE95292D}" dt="2026-04-01T12:23:12.682" v="1995" actId="700"/>
          <ac:spMkLst>
            <pc:docMk/>
            <pc:sldMk cId="1171802373" sldId="295"/>
            <ac:spMk id="3" creationId="{EE587066-679C-A460-AB63-E5B1996A57A2}"/>
          </ac:spMkLst>
        </pc:spChg>
        <pc:spChg chg="add del mod ord">
          <ac:chgData name="Leinen, David" userId="13663b6c-18ed-4dc2-8351-8536fe331910" providerId="ADAL" clId="{ED9582B9-D17A-4E2A-9344-498BDE95292D}" dt="2026-04-01T12:20:39.857" v="1988" actId="931"/>
          <ac:spMkLst>
            <pc:docMk/>
            <pc:sldMk cId="1171802373" sldId="295"/>
            <ac:spMk id="4" creationId="{107C32B2-6028-CBAD-918C-F43FBC0068E6}"/>
          </ac:spMkLst>
        </pc:spChg>
        <pc:spChg chg="add mod ord">
          <ac:chgData name="Leinen, David" userId="13663b6c-18ed-4dc2-8351-8536fe331910" providerId="ADAL" clId="{ED9582B9-D17A-4E2A-9344-498BDE95292D}" dt="2026-04-01T12:23:12.682" v="1995" actId="700"/>
          <ac:spMkLst>
            <pc:docMk/>
            <pc:sldMk cId="1171802373" sldId="295"/>
            <ac:spMk id="5" creationId="{6A34F953-B8FF-73C3-A6D2-1A9F0C6F778E}"/>
          </ac:spMkLst>
        </pc:spChg>
        <pc:spChg chg="add del mod ord">
          <ac:chgData name="Leinen, David" userId="13663b6c-18ed-4dc2-8351-8536fe331910" providerId="ADAL" clId="{ED9582B9-D17A-4E2A-9344-498BDE95292D}" dt="2026-04-01T12:22:30.451" v="1992" actId="478"/>
          <ac:spMkLst>
            <pc:docMk/>
            <pc:sldMk cId="1171802373" sldId="295"/>
            <ac:spMk id="6" creationId="{875DA89D-D99C-AD53-6A4C-F40991CAD272}"/>
          </ac:spMkLst>
        </pc:spChg>
        <pc:picChg chg="add mod">
          <ac:chgData name="Leinen, David" userId="13663b6c-18ed-4dc2-8351-8536fe331910" providerId="ADAL" clId="{ED9582B9-D17A-4E2A-9344-498BDE95292D}" dt="2026-04-01T12:19:57.863" v="1987" actId="931"/>
          <ac:picMkLst>
            <pc:docMk/>
            <pc:sldMk cId="1171802373" sldId="295"/>
            <ac:picMk id="8" creationId="{35F91975-88F0-9D6A-B592-0A3F6D472CCF}"/>
          </ac:picMkLst>
        </pc:picChg>
        <pc:picChg chg="add mod ord">
          <ac:chgData name="Leinen, David" userId="13663b6c-18ed-4dc2-8351-8536fe331910" providerId="ADAL" clId="{ED9582B9-D17A-4E2A-9344-498BDE95292D}" dt="2026-04-01T12:23:12.682" v="1995" actId="700"/>
          <ac:picMkLst>
            <pc:docMk/>
            <pc:sldMk cId="1171802373" sldId="295"/>
            <ac:picMk id="10" creationId="{AA37A6A9-26B0-3AD9-8F0B-3BFAF679EDBB}"/>
          </ac:picMkLst>
        </pc:picChg>
      </pc:sldChg>
      <pc:sldChg chg="addSp delSp modSp new mod modClrScheme chgLayout">
        <pc:chgData name="Leinen, David" userId="13663b6c-18ed-4dc2-8351-8536fe331910" providerId="ADAL" clId="{ED9582B9-D17A-4E2A-9344-498BDE95292D}" dt="2026-04-01T12:24:11.678" v="2044" actId="700"/>
        <pc:sldMkLst>
          <pc:docMk/>
          <pc:sldMk cId="2405733948" sldId="296"/>
        </pc:sldMkLst>
        <pc:spChg chg="del">
          <ac:chgData name="Leinen, David" userId="13663b6c-18ed-4dc2-8351-8536fe331910" providerId="ADAL" clId="{ED9582B9-D17A-4E2A-9344-498BDE95292D}" dt="2026-04-01T12:23:46.213" v="2000" actId="700"/>
          <ac:spMkLst>
            <pc:docMk/>
            <pc:sldMk cId="2405733948" sldId="296"/>
            <ac:spMk id="2" creationId="{47AED71A-3899-9DDF-8D04-A55C8F85CB57}"/>
          </ac:spMkLst>
        </pc:spChg>
        <pc:spChg chg="del">
          <ac:chgData name="Leinen, David" userId="13663b6c-18ed-4dc2-8351-8536fe331910" providerId="ADAL" clId="{ED9582B9-D17A-4E2A-9344-498BDE95292D}" dt="2026-04-01T12:23:46.213" v="2000" actId="700"/>
          <ac:spMkLst>
            <pc:docMk/>
            <pc:sldMk cId="2405733948" sldId="296"/>
            <ac:spMk id="3" creationId="{C5A53467-E1B4-5A43-4CE7-BA96D24D9B86}"/>
          </ac:spMkLst>
        </pc:spChg>
        <pc:spChg chg="del">
          <ac:chgData name="Leinen, David" userId="13663b6c-18ed-4dc2-8351-8536fe331910" providerId="ADAL" clId="{ED9582B9-D17A-4E2A-9344-498BDE95292D}" dt="2026-04-01T12:23:46.213" v="2000" actId="700"/>
          <ac:spMkLst>
            <pc:docMk/>
            <pc:sldMk cId="2405733948" sldId="296"/>
            <ac:spMk id="4" creationId="{1BCD9EF1-6E71-46C9-C803-A0F8F5BCE176}"/>
          </ac:spMkLst>
        </pc:spChg>
        <pc:spChg chg="del mod ord">
          <ac:chgData name="Leinen, David" userId="13663b6c-18ed-4dc2-8351-8536fe331910" providerId="ADAL" clId="{ED9582B9-D17A-4E2A-9344-498BDE95292D}" dt="2026-04-01T12:23:46.213" v="2000" actId="700"/>
          <ac:spMkLst>
            <pc:docMk/>
            <pc:sldMk cId="2405733948" sldId="296"/>
            <ac:spMk id="5" creationId="{56B35DBF-CAD7-5AC0-A160-1F0FD178D421}"/>
          </ac:spMkLst>
        </pc:spChg>
        <pc:spChg chg="add mod ord">
          <ac:chgData name="Leinen, David" userId="13663b6c-18ed-4dc2-8351-8536fe331910" providerId="ADAL" clId="{ED9582B9-D17A-4E2A-9344-498BDE95292D}" dt="2026-04-01T12:24:11.678" v="2044" actId="700"/>
          <ac:spMkLst>
            <pc:docMk/>
            <pc:sldMk cId="2405733948" sldId="296"/>
            <ac:spMk id="6" creationId="{57521770-D378-1E48-EE52-153901ECA9C9}"/>
          </ac:spMkLst>
        </pc:spChg>
        <pc:spChg chg="add del mod ord">
          <ac:chgData name="Leinen, David" userId="13663b6c-18ed-4dc2-8351-8536fe331910" providerId="ADAL" clId="{ED9582B9-D17A-4E2A-9344-498BDE95292D}" dt="2026-04-01T12:24:11.678" v="2044" actId="700"/>
          <ac:spMkLst>
            <pc:docMk/>
            <pc:sldMk cId="2405733948" sldId="296"/>
            <ac:spMk id="7" creationId="{D64B252B-B241-BF65-6BC9-0BC52C6D99AE}"/>
          </ac:spMkLst>
        </pc:spChg>
      </pc:sldChg>
      <pc:sldChg chg="addSp delSp modSp new del mod modClrScheme chgLayout">
        <pc:chgData name="Leinen, David" userId="13663b6c-18ed-4dc2-8351-8536fe331910" providerId="ADAL" clId="{ED9582B9-D17A-4E2A-9344-498BDE95292D}" dt="2026-04-01T12:23:39.867" v="1998" actId="2696"/>
        <pc:sldMkLst>
          <pc:docMk/>
          <pc:sldMk cId="3189702429" sldId="296"/>
        </pc:sldMkLst>
        <pc:spChg chg="del">
          <ac:chgData name="Leinen, David" userId="13663b6c-18ed-4dc2-8351-8536fe331910" providerId="ADAL" clId="{ED9582B9-D17A-4E2A-9344-498BDE95292D}" dt="2026-04-01T12:23:19.320" v="1997" actId="700"/>
          <ac:spMkLst>
            <pc:docMk/>
            <pc:sldMk cId="3189702429" sldId="296"/>
            <ac:spMk id="2" creationId="{499D7E82-C6F6-4777-3A29-2523A666BDE7}"/>
          </ac:spMkLst>
        </pc:spChg>
        <pc:spChg chg="del">
          <ac:chgData name="Leinen, David" userId="13663b6c-18ed-4dc2-8351-8536fe331910" providerId="ADAL" clId="{ED9582B9-D17A-4E2A-9344-498BDE95292D}" dt="2026-04-01T12:23:19.320" v="1997" actId="700"/>
          <ac:spMkLst>
            <pc:docMk/>
            <pc:sldMk cId="3189702429" sldId="296"/>
            <ac:spMk id="3" creationId="{E78AF292-AB47-9E2C-1B87-E01ED1F16719}"/>
          </ac:spMkLst>
        </pc:spChg>
        <pc:spChg chg="del">
          <ac:chgData name="Leinen, David" userId="13663b6c-18ed-4dc2-8351-8536fe331910" providerId="ADAL" clId="{ED9582B9-D17A-4E2A-9344-498BDE95292D}" dt="2026-04-01T12:23:19.320" v="1997" actId="700"/>
          <ac:spMkLst>
            <pc:docMk/>
            <pc:sldMk cId="3189702429" sldId="296"/>
            <ac:spMk id="4" creationId="{CE30EC2C-E1E0-854A-F360-C9DE2B73E9A9}"/>
          </ac:spMkLst>
        </pc:spChg>
        <pc:spChg chg="del mod ord">
          <ac:chgData name="Leinen, David" userId="13663b6c-18ed-4dc2-8351-8536fe331910" providerId="ADAL" clId="{ED9582B9-D17A-4E2A-9344-498BDE95292D}" dt="2026-04-01T12:23:19.320" v="1997" actId="700"/>
          <ac:spMkLst>
            <pc:docMk/>
            <pc:sldMk cId="3189702429" sldId="296"/>
            <ac:spMk id="5" creationId="{63A0724F-154F-43BC-027C-4ECBA0DB2CA4}"/>
          </ac:spMkLst>
        </pc:spChg>
        <pc:spChg chg="add mod ord">
          <ac:chgData name="Leinen, David" userId="13663b6c-18ed-4dc2-8351-8536fe331910" providerId="ADAL" clId="{ED9582B9-D17A-4E2A-9344-498BDE95292D}" dt="2026-04-01T12:23:19.320" v="1997" actId="700"/>
          <ac:spMkLst>
            <pc:docMk/>
            <pc:sldMk cId="3189702429" sldId="296"/>
            <ac:spMk id="6" creationId="{9414BEB5-32AC-7F0C-EAB8-FB1C733BEED1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14285A-F2D4-4E88-92BC-47608752472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798543A-3DC9-48FA-BA81-49425DE28821}">
      <dgm:prSet phldrT="[Text]" phldr="0"/>
      <dgm:spPr/>
      <dgm:t>
        <a:bodyPr/>
        <a:lstStyle/>
        <a:p>
          <a:r>
            <a:rPr lang="de-DE" dirty="0"/>
            <a:t>Sport</a:t>
          </a:r>
        </a:p>
      </dgm:t>
    </dgm:pt>
    <dgm:pt modelId="{B34D5198-E33B-4229-82F7-1A18ACAC25B5}" type="parTrans" cxnId="{DAFB5D3C-8934-4BFB-A797-6AB2D592522E}">
      <dgm:prSet/>
      <dgm:spPr/>
      <dgm:t>
        <a:bodyPr/>
        <a:lstStyle/>
        <a:p>
          <a:endParaRPr lang="de-DE"/>
        </a:p>
      </dgm:t>
    </dgm:pt>
    <dgm:pt modelId="{A2EFF8BA-4CB9-4578-B54F-CBFFBC163AC2}" type="sibTrans" cxnId="{DAFB5D3C-8934-4BFB-A797-6AB2D592522E}">
      <dgm:prSet/>
      <dgm:spPr/>
      <dgm:t>
        <a:bodyPr/>
        <a:lstStyle/>
        <a:p>
          <a:endParaRPr lang="de-DE"/>
        </a:p>
      </dgm:t>
    </dgm:pt>
    <dgm:pt modelId="{38554160-6B78-4875-B33A-1B87BBB5258C}">
      <dgm:prSet phldrT="[Text]" phldr="0"/>
      <dgm:spPr/>
      <dgm:t>
        <a:bodyPr/>
        <a:lstStyle/>
        <a:p>
          <a:r>
            <a:rPr lang="de-DE" dirty="0"/>
            <a:t>Verein</a:t>
          </a:r>
        </a:p>
      </dgm:t>
    </dgm:pt>
    <dgm:pt modelId="{3315AECD-6DF9-421A-98FF-862312CB2B67}" type="parTrans" cxnId="{05F83895-F55A-44DB-9C3B-6E7B1E1456D9}">
      <dgm:prSet/>
      <dgm:spPr/>
      <dgm:t>
        <a:bodyPr/>
        <a:lstStyle/>
        <a:p>
          <a:endParaRPr lang="de-DE"/>
        </a:p>
      </dgm:t>
    </dgm:pt>
    <dgm:pt modelId="{30AC31A2-C525-46CD-9BF2-BA3131889D1E}" type="sibTrans" cxnId="{05F83895-F55A-44DB-9C3B-6E7B1E1456D9}">
      <dgm:prSet/>
      <dgm:spPr/>
      <dgm:t>
        <a:bodyPr/>
        <a:lstStyle/>
        <a:p>
          <a:endParaRPr lang="de-DE"/>
        </a:p>
      </dgm:t>
    </dgm:pt>
    <dgm:pt modelId="{C66AA8FD-84BE-4809-91CA-FCC7C38DCADE}">
      <dgm:prSet phldrT="[Text]" phldr="0"/>
      <dgm:spPr/>
      <dgm:t>
        <a:bodyPr/>
        <a:lstStyle/>
        <a:p>
          <a:r>
            <a:rPr lang="de-DE" dirty="0"/>
            <a:t>Feuerwehr</a:t>
          </a:r>
        </a:p>
      </dgm:t>
    </dgm:pt>
    <dgm:pt modelId="{BA8C7BF1-0C88-4E45-B70A-B87B11800339}" type="parTrans" cxnId="{5452B9D7-D4FF-41F4-8B54-75483B3AC409}">
      <dgm:prSet/>
      <dgm:spPr/>
      <dgm:t>
        <a:bodyPr/>
        <a:lstStyle/>
        <a:p>
          <a:endParaRPr lang="de-DE"/>
        </a:p>
      </dgm:t>
    </dgm:pt>
    <dgm:pt modelId="{C4BD18D4-3972-4A78-8135-39C6FA6D4353}" type="sibTrans" cxnId="{5452B9D7-D4FF-41F4-8B54-75483B3AC409}">
      <dgm:prSet/>
      <dgm:spPr/>
      <dgm:t>
        <a:bodyPr/>
        <a:lstStyle/>
        <a:p>
          <a:endParaRPr lang="de-DE"/>
        </a:p>
      </dgm:t>
    </dgm:pt>
    <dgm:pt modelId="{DD485558-421B-46DB-83BF-A501CBAEE99B}">
      <dgm:prSet phldrT="[Text]" phldr="0"/>
      <dgm:spPr/>
      <dgm:t>
        <a:bodyPr/>
        <a:lstStyle/>
        <a:p>
          <a:r>
            <a:rPr lang="de-DE" dirty="0"/>
            <a:t>Ehrenamt</a:t>
          </a:r>
        </a:p>
      </dgm:t>
    </dgm:pt>
    <dgm:pt modelId="{AF12185C-00C7-441B-A905-4B4AF4469A5A}" type="parTrans" cxnId="{180D36A6-EE37-43AC-BE51-8A653C37580D}">
      <dgm:prSet/>
      <dgm:spPr/>
      <dgm:t>
        <a:bodyPr/>
        <a:lstStyle/>
        <a:p>
          <a:endParaRPr lang="de-DE"/>
        </a:p>
      </dgm:t>
    </dgm:pt>
    <dgm:pt modelId="{546C9474-6AFE-45A8-998B-B503474E29FE}" type="sibTrans" cxnId="{180D36A6-EE37-43AC-BE51-8A653C37580D}">
      <dgm:prSet/>
      <dgm:spPr/>
      <dgm:t>
        <a:bodyPr/>
        <a:lstStyle/>
        <a:p>
          <a:endParaRPr lang="de-DE"/>
        </a:p>
      </dgm:t>
    </dgm:pt>
    <dgm:pt modelId="{58B5FA94-F46E-4C42-A160-FD38DE26853E}">
      <dgm:prSet phldrT="[Text]" phldr="0"/>
      <dgm:spPr/>
      <dgm:t>
        <a:bodyPr/>
        <a:lstStyle/>
        <a:p>
          <a:r>
            <a:rPr lang="de-DE" dirty="0"/>
            <a:t>Gaming</a:t>
          </a:r>
        </a:p>
      </dgm:t>
    </dgm:pt>
    <dgm:pt modelId="{C901B564-6722-4D65-B9A0-E9B68A160954}" type="parTrans" cxnId="{95A49A10-9FB8-4C5E-BA5A-B119D31B4C00}">
      <dgm:prSet/>
      <dgm:spPr/>
      <dgm:t>
        <a:bodyPr/>
        <a:lstStyle/>
        <a:p>
          <a:endParaRPr lang="de-DE"/>
        </a:p>
      </dgm:t>
    </dgm:pt>
    <dgm:pt modelId="{1EB2A818-88D9-4E2F-8148-B89B9DEA6AEE}" type="sibTrans" cxnId="{95A49A10-9FB8-4C5E-BA5A-B119D31B4C00}">
      <dgm:prSet/>
      <dgm:spPr/>
      <dgm:t>
        <a:bodyPr/>
        <a:lstStyle/>
        <a:p>
          <a:endParaRPr lang="de-DE"/>
        </a:p>
      </dgm:t>
    </dgm:pt>
    <dgm:pt modelId="{C1282A6C-1613-476E-9577-C87B4760B364}" type="pres">
      <dgm:prSet presAssocID="{FD14285A-F2D4-4E88-92BC-476087524723}" presName="diagram" presStyleCnt="0">
        <dgm:presLayoutVars>
          <dgm:dir/>
          <dgm:resizeHandles val="exact"/>
        </dgm:presLayoutVars>
      </dgm:prSet>
      <dgm:spPr/>
    </dgm:pt>
    <dgm:pt modelId="{18A826A4-3020-48AD-A61F-A45408E3E24D}" type="pres">
      <dgm:prSet presAssocID="{A798543A-3DC9-48FA-BA81-49425DE28821}" presName="node" presStyleLbl="node1" presStyleIdx="0" presStyleCnt="5">
        <dgm:presLayoutVars>
          <dgm:bulletEnabled val="1"/>
        </dgm:presLayoutVars>
      </dgm:prSet>
      <dgm:spPr/>
    </dgm:pt>
    <dgm:pt modelId="{FF25BA36-100B-4004-960D-E54310BDFC24}" type="pres">
      <dgm:prSet presAssocID="{A2EFF8BA-4CB9-4578-B54F-CBFFBC163AC2}" presName="sibTrans" presStyleCnt="0"/>
      <dgm:spPr/>
    </dgm:pt>
    <dgm:pt modelId="{E38AAA84-5118-4A49-93C3-089AFA44A1E0}" type="pres">
      <dgm:prSet presAssocID="{38554160-6B78-4875-B33A-1B87BBB5258C}" presName="node" presStyleLbl="node1" presStyleIdx="1" presStyleCnt="5">
        <dgm:presLayoutVars>
          <dgm:bulletEnabled val="1"/>
        </dgm:presLayoutVars>
      </dgm:prSet>
      <dgm:spPr/>
    </dgm:pt>
    <dgm:pt modelId="{E27EF8CA-5A9D-4BCD-8F08-7818D995D387}" type="pres">
      <dgm:prSet presAssocID="{30AC31A2-C525-46CD-9BF2-BA3131889D1E}" presName="sibTrans" presStyleCnt="0"/>
      <dgm:spPr/>
    </dgm:pt>
    <dgm:pt modelId="{DB3E6064-86E5-48F3-8B10-173D46FEDDA4}" type="pres">
      <dgm:prSet presAssocID="{C66AA8FD-84BE-4809-91CA-FCC7C38DCADE}" presName="node" presStyleLbl="node1" presStyleIdx="2" presStyleCnt="5">
        <dgm:presLayoutVars>
          <dgm:bulletEnabled val="1"/>
        </dgm:presLayoutVars>
      </dgm:prSet>
      <dgm:spPr/>
    </dgm:pt>
    <dgm:pt modelId="{C45BCAEE-C3AD-4020-8154-07433669C03A}" type="pres">
      <dgm:prSet presAssocID="{C4BD18D4-3972-4A78-8135-39C6FA6D4353}" presName="sibTrans" presStyleCnt="0"/>
      <dgm:spPr/>
    </dgm:pt>
    <dgm:pt modelId="{6133C5BD-5C22-4DA9-908E-3E77B2D630FE}" type="pres">
      <dgm:prSet presAssocID="{DD485558-421B-46DB-83BF-A501CBAEE99B}" presName="node" presStyleLbl="node1" presStyleIdx="3" presStyleCnt="5">
        <dgm:presLayoutVars>
          <dgm:bulletEnabled val="1"/>
        </dgm:presLayoutVars>
      </dgm:prSet>
      <dgm:spPr/>
    </dgm:pt>
    <dgm:pt modelId="{DA4637E6-679B-46AA-88D7-04C634071267}" type="pres">
      <dgm:prSet presAssocID="{546C9474-6AFE-45A8-998B-B503474E29FE}" presName="sibTrans" presStyleCnt="0"/>
      <dgm:spPr/>
    </dgm:pt>
    <dgm:pt modelId="{8D2FD13A-92D7-4677-9779-5CE23505B833}" type="pres">
      <dgm:prSet presAssocID="{58B5FA94-F46E-4C42-A160-FD38DE26853E}" presName="node" presStyleLbl="node1" presStyleIdx="4" presStyleCnt="5">
        <dgm:presLayoutVars>
          <dgm:bulletEnabled val="1"/>
        </dgm:presLayoutVars>
      </dgm:prSet>
      <dgm:spPr/>
    </dgm:pt>
  </dgm:ptLst>
  <dgm:cxnLst>
    <dgm:cxn modelId="{D6B26F0A-E82E-4F9E-864E-298A24A3E0EF}" type="presOf" srcId="{C66AA8FD-84BE-4809-91CA-FCC7C38DCADE}" destId="{DB3E6064-86E5-48F3-8B10-173D46FEDDA4}" srcOrd="0" destOrd="0" presId="urn:microsoft.com/office/officeart/2005/8/layout/default"/>
    <dgm:cxn modelId="{95A49A10-9FB8-4C5E-BA5A-B119D31B4C00}" srcId="{FD14285A-F2D4-4E88-92BC-476087524723}" destId="{58B5FA94-F46E-4C42-A160-FD38DE26853E}" srcOrd="4" destOrd="0" parTransId="{C901B564-6722-4D65-B9A0-E9B68A160954}" sibTransId="{1EB2A818-88D9-4E2F-8148-B89B9DEA6AEE}"/>
    <dgm:cxn modelId="{DAFB5D3C-8934-4BFB-A797-6AB2D592522E}" srcId="{FD14285A-F2D4-4E88-92BC-476087524723}" destId="{A798543A-3DC9-48FA-BA81-49425DE28821}" srcOrd="0" destOrd="0" parTransId="{B34D5198-E33B-4229-82F7-1A18ACAC25B5}" sibTransId="{A2EFF8BA-4CB9-4578-B54F-CBFFBC163AC2}"/>
    <dgm:cxn modelId="{85AF0258-D299-4DBE-91D2-A6089A651B14}" type="presOf" srcId="{A798543A-3DC9-48FA-BA81-49425DE28821}" destId="{18A826A4-3020-48AD-A61F-A45408E3E24D}" srcOrd="0" destOrd="0" presId="urn:microsoft.com/office/officeart/2005/8/layout/default"/>
    <dgm:cxn modelId="{05F83895-F55A-44DB-9C3B-6E7B1E1456D9}" srcId="{FD14285A-F2D4-4E88-92BC-476087524723}" destId="{38554160-6B78-4875-B33A-1B87BBB5258C}" srcOrd="1" destOrd="0" parTransId="{3315AECD-6DF9-421A-98FF-862312CB2B67}" sibTransId="{30AC31A2-C525-46CD-9BF2-BA3131889D1E}"/>
    <dgm:cxn modelId="{180D36A6-EE37-43AC-BE51-8A653C37580D}" srcId="{FD14285A-F2D4-4E88-92BC-476087524723}" destId="{DD485558-421B-46DB-83BF-A501CBAEE99B}" srcOrd="3" destOrd="0" parTransId="{AF12185C-00C7-441B-A905-4B4AF4469A5A}" sibTransId="{546C9474-6AFE-45A8-998B-B503474E29FE}"/>
    <dgm:cxn modelId="{8E06EAB7-821E-4335-842A-3AA5D36F884C}" type="presOf" srcId="{58B5FA94-F46E-4C42-A160-FD38DE26853E}" destId="{8D2FD13A-92D7-4677-9779-5CE23505B833}" srcOrd="0" destOrd="0" presId="urn:microsoft.com/office/officeart/2005/8/layout/default"/>
    <dgm:cxn modelId="{5452B9D7-D4FF-41F4-8B54-75483B3AC409}" srcId="{FD14285A-F2D4-4E88-92BC-476087524723}" destId="{C66AA8FD-84BE-4809-91CA-FCC7C38DCADE}" srcOrd="2" destOrd="0" parTransId="{BA8C7BF1-0C88-4E45-B70A-B87B11800339}" sibTransId="{C4BD18D4-3972-4A78-8135-39C6FA6D4353}"/>
    <dgm:cxn modelId="{BF84F6E0-3024-489B-8614-AE89106B7834}" type="presOf" srcId="{38554160-6B78-4875-B33A-1B87BBB5258C}" destId="{E38AAA84-5118-4A49-93C3-089AFA44A1E0}" srcOrd="0" destOrd="0" presId="urn:microsoft.com/office/officeart/2005/8/layout/default"/>
    <dgm:cxn modelId="{C77D9CEC-E301-483B-B649-280FDC8FAF2D}" type="presOf" srcId="{DD485558-421B-46DB-83BF-A501CBAEE99B}" destId="{6133C5BD-5C22-4DA9-908E-3E77B2D630FE}" srcOrd="0" destOrd="0" presId="urn:microsoft.com/office/officeart/2005/8/layout/default"/>
    <dgm:cxn modelId="{470514ED-876E-470E-AA4E-875778F84DDE}" type="presOf" srcId="{FD14285A-F2D4-4E88-92BC-476087524723}" destId="{C1282A6C-1613-476E-9577-C87B4760B364}" srcOrd="0" destOrd="0" presId="urn:microsoft.com/office/officeart/2005/8/layout/default"/>
    <dgm:cxn modelId="{D83E7E40-CB75-4D46-AD93-C9423AC6E301}" type="presParOf" srcId="{C1282A6C-1613-476E-9577-C87B4760B364}" destId="{18A826A4-3020-48AD-A61F-A45408E3E24D}" srcOrd="0" destOrd="0" presId="urn:microsoft.com/office/officeart/2005/8/layout/default"/>
    <dgm:cxn modelId="{32881F53-D5DB-4C04-8046-65B5BB881DAA}" type="presParOf" srcId="{C1282A6C-1613-476E-9577-C87B4760B364}" destId="{FF25BA36-100B-4004-960D-E54310BDFC24}" srcOrd="1" destOrd="0" presId="urn:microsoft.com/office/officeart/2005/8/layout/default"/>
    <dgm:cxn modelId="{A03F18E5-FFC2-41A2-84A3-692F4FB2B678}" type="presParOf" srcId="{C1282A6C-1613-476E-9577-C87B4760B364}" destId="{E38AAA84-5118-4A49-93C3-089AFA44A1E0}" srcOrd="2" destOrd="0" presId="urn:microsoft.com/office/officeart/2005/8/layout/default"/>
    <dgm:cxn modelId="{2BDC8E91-E462-4E07-87B8-A83C77C1EDD7}" type="presParOf" srcId="{C1282A6C-1613-476E-9577-C87B4760B364}" destId="{E27EF8CA-5A9D-4BCD-8F08-7818D995D387}" srcOrd="3" destOrd="0" presId="urn:microsoft.com/office/officeart/2005/8/layout/default"/>
    <dgm:cxn modelId="{38DD187A-72CC-4526-8FE4-DF3255EDA9E5}" type="presParOf" srcId="{C1282A6C-1613-476E-9577-C87B4760B364}" destId="{DB3E6064-86E5-48F3-8B10-173D46FEDDA4}" srcOrd="4" destOrd="0" presId="urn:microsoft.com/office/officeart/2005/8/layout/default"/>
    <dgm:cxn modelId="{F5F6B559-028A-4321-BA8C-72F1A3F0B683}" type="presParOf" srcId="{C1282A6C-1613-476E-9577-C87B4760B364}" destId="{C45BCAEE-C3AD-4020-8154-07433669C03A}" srcOrd="5" destOrd="0" presId="urn:microsoft.com/office/officeart/2005/8/layout/default"/>
    <dgm:cxn modelId="{7D06A974-976B-46BB-B487-535A7C6B674C}" type="presParOf" srcId="{C1282A6C-1613-476E-9577-C87B4760B364}" destId="{6133C5BD-5C22-4DA9-908E-3E77B2D630FE}" srcOrd="6" destOrd="0" presId="urn:microsoft.com/office/officeart/2005/8/layout/default"/>
    <dgm:cxn modelId="{189C244F-3680-4984-B9EB-D4EB606C8F8C}" type="presParOf" srcId="{C1282A6C-1613-476E-9577-C87B4760B364}" destId="{DA4637E6-679B-46AA-88D7-04C634071267}" srcOrd="7" destOrd="0" presId="urn:microsoft.com/office/officeart/2005/8/layout/default"/>
    <dgm:cxn modelId="{F6814516-5E84-4DDA-AA2D-ED32FF9F0079}" type="presParOf" srcId="{C1282A6C-1613-476E-9577-C87B4760B364}" destId="{8D2FD13A-92D7-4677-9779-5CE23505B833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89CA4F-D020-4259-9561-76AD247D9FAB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0774390-06C0-4565-9541-92BFFC245918}">
      <dgm:prSet phldrT="[Text]" phldr="0"/>
      <dgm:spPr/>
      <dgm:t>
        <a:bodyPr/>
        <a:lstStyle/>
        <a:p>
          <a:r>
            <a:rPr lang="de-DE" dirty="0" err="1"/>
            <a:t>Aktiventreffen</a:t>
          </a:r>
          <a:br>
            <a:rPr lang="de-DE" dirty="0"/>
          </a:br>
          <a:r>
            <a:rPr lang="de-DE" dirty="0"/>
            <a:t>15.04.26</a:t>
          </a:r>
        </a:p>
      </dgm:t>
    </dgm:pt>
    <dgm:pt modelId="{DBE677A4-1A84-4992-A917-798C382D6B94}" type="parTrans" cxnId="{C41EAEED-9B13-4FCD-889A-28062A19B6CB}">
      <dgm:prSet/>
      <dgm:spPr/>
      <dgm:t>
        <a:bodyPr/>
        <a:lstStyle/>
        <a:p>
          <a:endParaRPr lang="de-DE"/>
        </a:p>
      </dgm:t>
    </dgm:pt>
    <dgm:pt modelId="{528C8E3E-2FAA-4FD2-BBED-216A1B703BF8}" type="sibTrans" cxnId="{C41EAEED-9B13-4FCD-889A-28062A19B6CB}">
      <dgm:prSet/>
      <dgm:spPr/>
      <dgm:t>
        <a:bodyPr/>
        <a:lstStyle/>
        <a:p>
          <a:endParaRPr lang="de-DE"/>
        </a:p>
      </dgm:t>
    </dgm:pt>
    <dgm:pt modelId="{0F2EA7CB-7F41-4CB4-AB72-2ABBEF312DCD}">
      <dgm:prSet phldrT="[Text]" phldr="0"/>
      <dgm:spPr/>
      <dgm:t>
        <a:bodyPr/>
        <a:lstStyle/>
        <a:p>
          <a:r>
            <a:rPr lang="de-DE" dirty="0"/>
            <a:t>Erste Ansprache- Woche KW 24</a:t>
          </a:r>
        </a:p>
      </dgm:t>
    </dgm:pt>
    <dgm:pt modelId="{6DCDDA9D-D02F-4DD4-99D3-F9B2D648CEFF}" type="parTrans" cxnId="{82FD674B-9BF7-4850-B683-D6F4D06E580C}">
      <dgm:prSet/>
      <dgm:spPr/>
      <dgm:t>
        <a:bodyPr/>
        <a:lstStyle/>
        <a:p>
          <a:endParaRPr lang="de-DE"/>
        </a:p>
      </dgm:t>
    </dgm:pt>
    <dgm:pt modelId="{D0FA0ED6-79D4-4639-A8FD-68528A1EE0CC}" type="sibTrans" cxnId="{82FD674B-9BF7-4850-B683-D6F4D06E580C}">
      <dgm:prSet/>
      <dgm:spPr/>
      <dgm:t>
        <a:bodyPr/>
        <a:lstStyle/>
        <a:p>
          <a:endParaRPr lang="de-DE"/>
        </a:p>
      </dgm:t>
    </dgm:pt>
    <dgm:pt modelId="{27CE03C8-39D5-432A-87EB-AC0A418A6B0E}">
      <dgm:prSet phldrT="[Text]" phldr="0"/>
      <dgm:spPr/>
      <dgm:t>
        <a:bodyPr/>
        <a:lstStyle/>
        <a:p>
          <a:r>
            <a:rPr lang="de-DE" dirty="0"/>
            <a:t>Zweite Ansprache- Woche KW 45</a:t>
          </a:r>
        </a:p>
      </dgm:t>
    </dgm:pt>
    <dgm:pt modelId="{D9307441-FAC5-4CA3-B2C4-582CBB28E60A}" type="parTrans" cxnId="{7D6A8C6D-CC6A-4464-B5ED-43A5A8CCABFA}">
      <dgm:prSet/>
      <dgm:spPr/>
      <dgm:t>
        <a:bodyPr/>
        <a:lstStyle/>
        <a:p>
          <a:endParaRPr lang="de-DE"/>
        </a:p>
      </dgm:t>
    </dgm:pt>
    <dgm:pt modelId="{42C1D9EE-522B-4D3B-99CA-2E88CACF04ED}" type="sibTrans" cxnId="{7D6A8C6D-CC6A-4464-B5ED-43A5A8CCABFA}">
      <dgm:prSet/>
      <dgm:spPr/>
      <dgm:t>
        <a:bodyPr/>
        <a:lstStyle/>
        <a:p>
          <a:endParaRPr lang="de-DE"/>
        </a:p>
      </dgm:t>
    </dgm:pt>
    <dgm:pt modelId="{40D4017C-0E80-441C-9C86-A9B099E0D2F1}">
      <dgm:prSet/>
      <dgm:spPr/>
      <dgm:t>
        <a:bodyPr/>
        <a:lstStyle/>
        <a:p>
          <a:r>
            <a:rPr lang="de-DE" dirty="0"/>
            <a:t>Aktion 01.05</a:t>
          </a:r>
          <a:br>
            <a:rPr lang="de-DE" dirty="0"/>
          </a:br>
          <a:r>
            <a:rPr lang="de-DE" dirty="0"/>
            <a:t>Tag der Arbeit</a:t>
          </a:r>
        </a:p>
      </dgm:t>
    </dgm:pt>
    <dgm:pt modelId="{088F18BA-BF36-436E-A370-9568F0FB4CB6}" type="parTrans" cxnId="{FACCC9E9-74B4-4354-A320-8570F50BDB55}">
      <dgm:prSet/>
      <dgm:spPr/>
      <dgm:t>
        <a:bodyPr/>
        <a:lstStyle/>
        <a:p>
          <a:endParaRPr lang="de-DE"/>
        </a:p>
      </dgm:t>
    </dgm:pt>
    <dgm:pt modelId="{B0B8FE00-F6DA-4090-9B59-5D9C129B651D}" type="sibTrans" cxnId="{FACCC9E9-74B4-4354-A320-8570F50BDB55}">
      <dgm:prSet/>
      <dgm:spPr/>
      <dgm:t>
        <a:bodyPr/>
        <a:lstStyle/>
        <a:p>
          <a:endParaRPr lang="de-DE"/>
        </a:p>
      </dgm:t>
    </dgm:pt>
    <dgm:pt modelId="{D30ADFAB-CB2E-4560-AC0B-1E84C5066B29}">
      <dgm:prSet/>
      <dgm:spPr/>
      <dgm:t>
        <a:bodyPr/>
        <a:lstStyle/>
        <a:p>
          <a:r>
            <a:rPr lang="de-DE" dirty="0"/>
            <a:t>Vorbereitung </a:t>
          </a:r>
          <a:r>
            <a:rPr lang="de-DE" dirty="0" err="1"/>
            <a:t>Ansprachewoche</a:t>
          </a:r>
          <a:endParaRPr lang="de-DE" dirty="0"/>
        </a:p>
      </dgm:t>
    </dgm:pt>
    <dgm:pt modelId="{969C9720-575C-4050-9656-94CCCD3B0DB3}" type="parTrans" cxnId="{F76C0441-7AD7-403D-9043-F4D4B89172EF}">
      <dgm:prSet/>
      <dgm:spPr/>
      <dgm:t>
        <a:bodyPr/>
        <a:lstStyle/>
        <a:p>
          <a:endParaRPr lang="de-DE"/>
        </a:p>
      </dgm:t>
    </dgm:pt>
    <dgm:pt modelId="{EBE30A43-D2E7-4DEC-89B7-6CA7217459A5}" type="sibTrans" cxnId="{F76C0441-7AD7-403D-9043-F4D4B89172EF}">
      <dgm:prSet/>
      <dgm:spPr/>
      <dgm:t>
        <a:bodyPr/>
        <a:lstStyle/>
        <a:p>
          <a:endParaRPr lang="de-DE"/>
        </a:p>
      </dgm:t>
    </dgm:pt>
    <dgm:pt modelId="{11AA9D54-48A9-4542-A8B3-793644509DEC}">
      <dgm:prSet/>
      <dgm:spPr/>
      <dgm:t>
        <a:bodyPr/>
        <a:lstStyle/>
        <a:p>
          <a:r>
            <a:rPr lang="de-DE" dirty="0"/>
            <a:t>Feedback Runde</a:t>
          </a:r>
        </a:p>
      </dgm:t>
    </dgm:pt>
    <dgm:pt modelId="{6C2990B8-A4E7-4319-8F72-1C1053657955}" type="parTrans" cxnId="{49CBCDF3-F368-4D53-A63C-533549A498FA}">
      <dgm:prSet/>
      <dgm:spPr/>
      <dgm:t>
        <a:bodyPr/>
        <a:lstStyle/>
        <a:p>
          <a:endParaRPr lang="de-DE"/>
        </a:p>
      </dgm:t>
    </dgm:pt>
    <dgm:pt modelId="{480026EE-917B-42A7-B428-5D2358C39BD8}" type="sibTrans" cxnId="{49CBCDF3-F368-4D53-A63C-533549A498FA}">
      <dgm:prSet/>
      <dgm:spPr/>
      <dgm:t>
        <a:bodyPr/>
        <a:lstStyle/>
        <a:p>
          <a:endParaRPr lang="de-DE"/>
        </a:p>
      </dgm:t>
    </dgm:pt>
    <dgm:pt modelId="{29EFA0C1-E6B1-494D-9977-6F27982FDA52}">
      <dgm:prSet/>
      <dgm:spPr/>
      <dgm:t>
        <a:bodyPr/>
        <a:lstStyle/>
        <a:p>
          <a:r>
            <a:rPr lang="de-DE" dirty="0"/>
            <a:t>Vorbereitung </a:t>
          </a:r>
          <a:r>
            <a:rPr lang="de-DE" dirty="0" err="1"/>
            <a:t>Ansprachewoche</a:t>
          </a:r>
          <a:endParaRPr lang="de-DE" dirty="0"/>
        </a:p>
      </dgm:t>
    </dgm:pt>
    <dgm:pt modelId="{7502960F-C114-447A-8B28-9C7B817F6299}" type="parTrans" cxnId="{EB3375AE-FF84-46B2-9309-24C3AB9E7310}">
      <dgm:prSet/>
      <dgm:spPr/>
      <dgm:t>
        <a:bodyPr/>
        <a:lstStyle/>
        <a:p>
          <a:endParaRPr lang="de-DE"/>
        </a:p>
      </dgm:t>
    </dgm:pt>
    <dgm:pt modelId="{DDD7D315-D9D9-4919-987B-14B65C1CDABE}" type="sibTrans" cxnId="{EB3375AE-FF84-46B2-9309-24C3AB9E7310}">
      <dgm:prSet/>
      <dgm:spPr/>
      <dgm:t>
        <a:bodyPr/>
        <a:lstStyle/>
        <a:p>
          <a:endParaRPr lang="de-DE"/>
        </a:p>
      </dgm:t>
    </dgm:pt>
    <dgm:pt modelId="{FE3124C5-D5B4-4F52-B5AC-F0101339DC6C}" type="pres">
      <dgm:prSet presAssocID="{4F89CA4F-D020-4259-9561-76AD247D9FAB}" presName="CompostProcess" presStyleCnt="0">
        <dgm:presLayoutVars>
          <dgm:dir/>
          <dgm:resizeHandles val="exact"/>
        </dgm:presLayoutVars>
      </dgm:prSet>
      <dgm:spPr/>
    </dgm:pt>
    <dgm:pt modelId="{68BBE957-25F4-405A-AE33-F637D29180DF}" type="pres">
      <dgm:prSet presAssocID="{4F89CA4F-D020-4259-9561-76AD247D9FAB}" presName="arrow" presStyleLbl="bgShp" presStyleIdx="0" presStyleCnt="1"/>
      <dgm:spPr/>
    </dgm:pt>
    <dgm:pt modelId="{B5EA105C-5E78-4C0E-B209-9381D8021C46}" type="pres">
      <dgm:prSet presAssocID="{4F89CA4F-D020-4259-9561-76AD247D9FAB}" presName="linearProcess" presStyleCnt="0"/>
      <dgm:spPr/>
    </dgm:pt>
    <dgm:pt modelId="{62E2B9D2-21F4-43F3-B7CB-51210A9EFCBB}" type="pres">
      <dgm:prSet presAssocID="{90774390-06C0-4565-9541-92BFFC245918}" presName="textNode" presStyleLbl="node1" presStyleIdx="0" presStyleCnt="7">
        <dgm:presLayoutVars>
          <dgm:bulletEnabled val="1"/>
        </dgm:presLayoutVars>
      </dgm:prSet>
      <dgm:spPr/>
    </dgm:pt>
    <dgm:pt modelId="{8FADB26D-F5F1-4D41-AA20-DC9CB21E3488}" type="pres">
      <dgm:prSet presAssocID="{528C8E3E-2FAA-4FD2-BBED-216A1B703BF8}" presName="sibTrans" presStyleCnt="0"/>
      <dgm:spPr/>
    </dgm:pt>
    <dgm:pt modelId="{742179BF-2433-498A-8DEF-D243E2A214D1}" type="pres">
      <dgm:prSet presAssocID="{40D4017C-0E80-441C-9C86-A9B099E0D2F1}" presName="textNode" presStyleLbl="node1" presStyleIdx="1" presStyleCnt="7">
        <dgm:presLayoutVars>
          <dgm:bulletEnabled val="1"/>
        </dgm:presLayoutVars>
      </dgm:prSet>
      <dgm:spPr/>
    </dgm:pt>
    <dgm:pt modelId="{E078884E-61FF-40F0-BD1F-DCB328375554}" type="pres">
      <dgm:prSet presAssocID="{B0B8FE00-F6DA-4090-9B59-5D9C129B651D}" presName="sibTrans" presStyleCnt="0"/>
      <dgm:spPr/>
    </dgm:pt>
    <dgm:pt modelId="{E07DD7FA-8471-4806-AF38-CD950618F4F3}" type="pres">
      <dgm:prSet presAssocID="{D30ADFAB-CB2E-4560-AC0B-1E84C5066B29}" presName="textNode" presStyleLbl="node1" presStyleIdx="2" presStyleCnt="7">
        <dgm:presLayoutVars>
          <dgm:bulletEnabled val="1"/>
        </dgm:presLayoutVars>
      </dgm:prSet>
      <dgm:spPr/>
    </dgm:pt>
    <dgm:pt modelId="{3A6217D5-7732-40A8-902E-0C98A32DEF7D}" type="pres">
      <dgm:prSet presAssocID="{EBE30A43-D2E7-4DEC-89B7-6CA7217459A5}" presName="sibTrans" presStyleCnt="0"/>
      <dgm:spPr/>
    </dgm:pt>
    <dgm:pt modelId="{000A10F4-4610-43D5-8540-C8402C74633A}" type="pres">
      <dgm:prSet presAssocID="{0F2EA7CB-7F41-4CB4-AB72-2ABBEF312DCD}" presName="textNode" presStyleLbl="node1" presStyleIdx="3" presStyleCnt="7">
        <dgm:presLayoutVars>
          <dgm:bulletEnabled val="1"/>
        </dgm:presLayoutVars>
      </dgm:prSet>
      <dgm:spPr/>
    </dgm:pt>
    <dgm:pt modelId="{95BBEA20-B975-493F-8072-7B7D9E12E957}" type="pres">
      <dgm:prSet presAssocID="{D0FA0ED6-79D4-4639-A8FD-68528A1EE0CC}" presName="sibTrans" presStyleCnt="0"/>
      <dgm:spPr/>
    </dgm:pt>
    <dgm:pt modelId="{CFE9B15C-44CB-4BF8-999C-C89E68ADA74C}" type="pres">
      <dgm:prSet presAssocID="{11AA9D54-48A9-4542-A8B3-793644509DEC}" presName="textNode" presStyleLbl="node1" presStyleIdx="4" presStyleCnt="7">
        <dgm:presLayoutVars>
          <dgm:bulletEnabled val="1"/>
        </dgm:presLayoutVars>
      </dgm:prSet>
      <dgm:spPr/>
    </dgm:pt>
    <dgm:pt modelId="{61CAD120-1A57-41E5-9060-90119B577066}" type="pres">
      <dgm:prSet presAssocID="{480026EE-917B-42A7-B428-5D2358C39BD8}" presName="sibTrans" presStyleCnt="0"/>
      <dgm:spPr/>
    </dgm:pt>
    <dgm:pt modelId="{57EC956E-C244-4F5B-A959-D1415B6ED3DF}" type="pres">
      <dgm:prSet presAssocID="{29EFA0C1-E6B1-494D-9977-6F27982FDA52}" presName="textNode" presStyleLbl="node1" presStyleIdx="5" presStyleCnt="7">
        <dgm:presLayoutVars>
          <dgm:bulletEnabled val="1"/>
        </dgm:presLayoutVars>
      </dgm:prSet>
      <dgm:spPr/>
    </dgm:pt>
    <dgm:pt modelId="{0754F943-E482-47DC-A75B-AD20A4D55ED0}" type="pres">
      <dgm:prSet presAssocID="{DDD7D315-D9D9-4919-987B-14B65C1CDABE}" presName="sibTrans" presStyleCnt="0"/>
      <dgm:spPr/>
    </dgm:pt>
    <dgm:pt modelId="{69EC3255-D49F-4D3D-852E-E47D45AAD97C}" type="pres">
      <dgm:prSet presAssocID="{27CE03C8-39D5-432A-87EB-AC0A418A6B0E}" presName="textNode" presStyleLbl="node1" presStyleIdx="6" presStyleCnt="7">
        <dgm:presLayoutVars>
          <dgm:bulletEnabled val="1"/>
        </dgm:presLayoutVars>
      </dgm:prSet>
      <dgm:spPr/>
    </dgm:pt>
  </dgm:ptLst>
  <dgm:cxnLst>
    <dgm:cxn modelId="{5C47255B-7648-4848-AD0D-D9F0227D5904}" type="presOf" srcId="{0F2EA7CB-7F41-4CB4-AB72-2ABBEF312DCD}" destId="{000A10F4-4610-43D5-8540-C8402C74633A}" srcOrd="0" destOrd="0" presId="urn:microsoft.com/office/officeart/2005/8/layout/hProcess9"/>
    <dgm:cxn modelId="{F76C0441-7AD7-403D-9043-F4D4B89172EF}" srcId="{4F89CA4F-D020-4259-9561-76AD247D9FAB}" destId="{D30ADFAB-CB2E-4560-AC0B-1E84C5066B29}" srcOrd="2" destOrd="0" parTransId="{969C9720-575C-4050-9656-94CCCD3B0DB3}" sibTransId="{EBE30A43-D2E7-4DEC-89B7-6CA7217459A5}"/>
    <dgm:cxn modelId="{3B2A1541-659D-445B-BF38-C26D5A067ACE}" type="presOf" srcId="{D30ADFAB-CB2E-4560-AC0B-1E84C5066B29}" destId="{E07DD7FA-8471-4806-AF38-CD950618F4F3}" srcOrd="0" destOrd="0" presId="urn:microsoft.com/office/officeart/2005/8/layout/hProcess9"/>
    <dgm:cxn modelId="{82FD674B-9BF7-4850-B683-D6F4D06E580C}" srcId="{4F89CA4F-D020-4259-9561-76AD247D9FAB}" destId="{0F2EA7CB-7F41-4CB4-AB72-2ABBEF312DCD}" srcOrd="3" destOrd="0" parTransId="{6DCDDA9D-D02F-4DD4-99D3-F9B2D648CEFF}" sibTransId="{D0FA0ED6-79D4-4639-A8FD-68528A1EE0CC}"/>
    <dgm:cxn modelId="{7D6A8C6D-CC6A-4464-B5ED-43A5A8CCABFA}" srcId="{4F89CA4F-D020-4259-9561-76AD247D9FAB}" destId="{27CE03C8-39D5-432A-87EB-AC0A418A6B0E}" srcOrd="6" destOrd="0" parTransId="{D9307441-FAC5-4CA3-B2C4-582CBB28E60A}" sibTransId="{42C1D9EE-522B-4D3B-99CA-2E88CACF04ED}"/>
    <dgm:cxn modelId="{E41A8F5A-B0EC-4AD4-8A66-6F0153321DB5}" type="presOf" srcId="{90774390-06C0-4565-9541-92BFFC245918}" destId="{62E2B9D2-21F4-43F3-B7CB-51210A9EFCBB}" srcOrd="0" destOrd="0" presId="urn:microsoft.com/office/officeart/2005/8/layout/hProcess9"/>
    <dgm:cxn modelId="{7F8E838A-3BAE-4E57-AFB4-7E3596E1170B}" type="presOf" srcId="{4F89CA4F-D020-4259-9561-76AD247D9FAB}" destId="{FE3124C5-D5B4-4F52-B5AC-F0101339DC6C}" srcOrd="0" destOrd="0" presId="urn:microsoft.com/office/officeart/2005/8/layout/hProcess9"/>
    <dgm:cxn modelId="{EB3375AE-FF84-46B2-9309-24C3AB9E7310}" srcId="{4F89CA4F-D020-4259-9561-76AD247D9FAB}" destId="{29EFA0C1-E6B1-494D-9977-6F27982FDA52}" srcOrd="5" destOrd="0" parTransId="{7502960F-C114-447A-8B28-9C7B817F6299}" sibTransId="{DDD7D315-D9D9-4919-987B-14B65C1CDABE}"/>
    <dgm:cxn modelId="{78BBB0B5-B396-4232-BADA-09CAF7F176F0}" type="presOf" srcId="{40D4017C-0E80-441C-9C86-A9B099E0D2F1}" destId="{742179BF-2433-498A-8DEF-D243E2A214D1}" srcOrd="0" destOrd="0" presId="urn:microsoft.com/office/officeart/2005/8/layout/hProcess9"/>
    <dgm:cxn modelId="{47F0D8B6-190C-4545-AAEA-8E21C066D34E}" type="presOf" srcId="{29EFA0C1-E6B1-494D-9977-6F27982FDA52}" destId="{57EC956E-C244-4F5B-A959-D1415B6ED3DF}" srcOrd="0" destOrd="0" presId="urn:microsoft.com/office/officeart/2005/8/layout/hProcess9"/>
    <dgm:cxn modelId="{3C0BE2BE-4C42-4F4D-8383-ABFB5F66D658}" type="presOf" srcId="{11AA9D54-48A9-4542-A8B3-793644509DEC}" destId="{CFE9B15C-44CB-4BF8-999C-C89E68ADA74C}" srcOrd="0" destOrd="0" presId="urn:microsoft.com/office/officeart/2005/8/layout/hProcess9"/>
    <dgm:cxn modelId="{28B796D8-3C19-473B-8843-CF63DBF5F608}" type="presOf" srcId="{27CE03C8-39D5-432A-87EB-AC0A418A6B0E}" destId="{69EC3255-D49F-4D3D-852E-E47D45AAD97C}" srcOrd="0" destOrd="0" presId="urn:microsoft.com/office/officeart/2005/8/layout/hProcess9"/>
    <dgm:cxn modelId="{FACCC9E9-74B4-4354-A320-8570F50BDB55}" srcId="{4F89CA4F-D020-4259-9561-76AD247D9FAB}" destId="{40D4017C-0E80-441C-9C86-A9B099E0D2F1}" srcOrd="1" destOrd="0" parTransId="{088F18BA-BF36-436E-A370-9568F0FB4CB6}" sibTransId="{B0B8FE00-F6DA-4090-9B59-5D9C129B651D}"/>
    <dgm:cxn modelId="{C41EAEED-9B13-4FCD-889A-28062A19B6CB}" srcId="{4F89CA4F-D020-4259-9561-76AD247D9FAB}" destId="{90774390-06C0-4565-9541-92BFFC245918}" srcOrd="0" destOrd="0" parTransId="{DBE677A4-1A84-4992-A917-798C382D6B94}" sibTransId="{528C8E3E-2FAA-4FD2-BBED-216A1B703BF8}"/>
    <dgm:cxn modelId="{49CBCDF3-F368-4D53-A63C-533549A498FA}" srcId="{4F89CA4F-D020-4259-9561-76AD247D9FAB}" destId="{11AA9D54-48A9-4542-A8B3-793644509DEC}" srcOrd="4" destOrd="0" parTransId="{6C2990B8-A4E7-4319-8F72-1C1053657955}" sibTransId="{480026EE-917B-42A7-B428-5D2358C39BD8}"/>
    <dgm:cxn modelId="{47CE1F0C-74EE-4D19-818A-380B7584101A}" type="presParOf" srcId="{FE3124C5-D5B4-4F52-B5AC-F0101339DC6C}" destId="{68BBE957-25F4-405A-AE33-F637D29180DF}" srcOrd="0" destOrd="0" presId="urn:microsoft.com/office/officeart/2005/8/layout/hProcess9"/>
    <dgm:cxn modelId="{3AE48CCC-C5EE-4960-B8D5-F1661A6E7C70}" type="presParOf" srcId="{FE3124C5-D5B4-4F52-B5AC-F0101339DC6C}" destId="{B5EA105C-5E78-4C0E-B209-9381D8021C46}" srcOrd="1" destOrd="0" presId="urn:microsoft.com/office/officeart/2005/8/layout/hProcess9"/>
    <dgm:cxn modelId="{A4C9AEE5-4F7F-4902-AAC5-3691F09530A7}" type="presParOf" srcId="{B5EA105C-5E78-4C0E-B209-9381D8021C46}" destId="{62E2B9D2-21F4-43F3-B7CB-51210A9EFCBB}" srcOrd="0" destOrd="0" presId="urn:microsoft.com/office/officeart/2005/8/layout/hProcess9"/>
    <dgm:cxn modelId="{62BEEB44-71B9-4976-B1D0-30BFF38E4BD2}" type="presParOf" srcId="{B5EA105C-5E78-4C0E-B209-9381D8021C46}" destId="{8FADB26D-F5F1-4D41-AA20-DC9CB21E3488}" srcOrd="1" destOrd="0" presId="urn:microsoft.com/office/officeart/2005/8/layout/hProcess9"/>
    <dgm:cxn modelId="{D78EA1A5-4DD3-4A0E-BE16-D8FE992964F8}" type="presParOf" srcId="{B5EA105C-5E78-4C0E-B209-9381D8021C46}" destId="{742179BF-2433-498A-8DEF-D243E2A214D1}" srcOrd="2" destOrd="0" presId="urn:microsoft.com/office/officeart/2005/8/layout/hProcess9"/>
    <dgm:cxn modelId="{8F5F0363-FF4A-408F-A066-8C75E0457B13}" type="presParOf" srcId="{B5EA105C-5E78-4C0E-B209-9381D8021C46}" destId="{E078884E-61FF-40F0-BD1F-DCB328375554}" srcOrd="3" destOrd="0" presId="urn:microsoft.com/office/officeart/2005/8/layout/hProcess9"/>
    <dgm:cxn modelId="{D1BFCE03-D9DD-4B8B-BE1A-AC857865C840}" type="presParOf" srcId="{B5EA105C-5E78-4C0E-B209-9381D8021C46}" destId="{E07DD7FA-8471-4806-AF38-CD950618F4F3}" srcOrd="4" destOrd="0" presId="urn:microsoft.com/office/officeart/2005/8/layout/hProcess9"/>
    <dgm:cxn modelId="{7BBEAA62-1B93-4910-83CD-93787DC6BF8B}" type="presParOf" srcId="{B5EA105C-5E78-4C0E-B209-9381D8021C46}" destId="{3A6217D5-7732-40A8-902E-0C98A32DEF7D}" srcOrd="5" destOrd="0" presId="urn:microsoft.com/office/officeart/2005/8/layout/hProcess9"/>
    <dgm:cxn modelId="{6D36B923-8B44-4315-ADD7-95C82F28D930}" type="presParOf" srcId="{B5EA105C-5E78-4C0E-B209-9381D8021C46}" destId="{000A10F4-4610-43D5-8540-C8402C74633A}" srcOrd="6" destOrd="0" presId="urn:microsoft.com/office/officeart/2005/8/layout/hProcess9"/>
    <dgm:cxn modelId="{8BB84509-01DF-4B95-AF8A-5E0955BF1D50}" type="presParOf" srcId="{B5EA105C-5E78-4C0E-B209-9381D8021C46}" destId="{95BBEA20-B975-493F-8072-7B7D9E12E957}" srcOrd="7" destOrd="0" presId="urn:microsoft.com/office/officeart/2005/8/layout/hProcess9"/>
    <dgm:cxn modelId="{CD78B310-E207-4DAC-ADF5-F113904001EF}" type="presParOf" srcId="{B5EA105C-5E78-4C0E-B209-9381D8021C46}" destId="{CFE9B15C-44CB-4BF8-999C-C89E68ADA74C}" srcOrd="8" destOrd="0" presId="urn:microsoft.com/office/officeart/2005/8/layout/hProcess9"/>
    <dgm:cxn modelId="{75505683-ECDF-4DDC-9CD4-037AC14FF13F}" type="presParOf" srcId="{B5EA105C-5E78-4C0E-B209-9381D8021C46}" destId="{61CAD120-1A57-41E5-9060-90119B577066}" srcOrd="9" destOrd="0" presId="urn:microsoft.com/office/officeart/2005/8/layout/hProcess9"/>
    <dgm:cxn modelId="{FB207AC2-9FAE-4583-A65E-F35E1CA2B0B1}" type="presParOf" srcId="{B5EA105C-5E78-4C0E-B209-9381D8021C46}" destId="{57EC956E-C244-4F5B-A959-D1415B6ED3DF}" srcOrd="10" destOrd="0" presId="urn:microsoft.com/office/officeart/2005/8/layout/hProcess9"/>
    <dgm:cxn modelId="{C57A58DF-0BB6-4EA6-960D-E6032629634A}" type="presParOf" srcId="{B5EA105C-5E78-4C0E-B209-9381D8021C46}" destId="{0754F943-E482-47DC-A75B-AD20A4D55ED0}" srcOrd="11" destOrd="0" presId="urn:microsoft.com/office/officeart/2005/8/layout/hProcess9"/>
    <dgm:cxn modelId="{91929255-D7C5-4BFC-9BE5-BBF017B87F3F}" type="presParOf" srcId="{B5EA105C-5E78-4C0E-B209-9381D8021C46}" destId="{69EC3255-D49F-4D3D-852E-E47D45AAD97C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05101B-5922-469C-9CF3-EA80C7F8D97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FD38D0-9745-4435-AF7C-6FCEDE33F931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b="0" i="0"/>
            <a:t>Mitglieder werben Mitglieder – in anderen Betrieben</a:t>
          </a:r>
          <a:endParaRPr lang="en-US"/>
        </a:p>
      </dgm:t>
    </dgm:pt>
    <dgm:pt modelId="{ABD55CF2-44F1-4276-9730-4A0ED00F434E}" type="parTrans" cxnId="{71E8C73D-DBA7-4AF8-9EF8-E0436F130DB1}">
      <dgm:prSet/>
      <dgm:spPr/>
      <dgm:t>
        <a:bodyPr/>
        <a:lstStyle/>
        <a:p>
          <a:endParaRPr lang="en-US"/>
        </a:p>
      </dgm:t>
    </dgm:pt>
    <dgm:pt modelId="{65699432-2490-4319-A506-5CD3D045849C}" type="sibTrans" cxnId="{71E8C73D-DBA7-4AF8-9EF8-E0436F130DB1}">
      <dgm:prSet/>
      <dgm:spPr/>
      <dgm:t>
        <a:bodyPr/>
        <a:lstStyle/>
        <a:p>
          <a:endParaRPr lang="en-US"/>
        </a:p>
      </dgm:t>
    </dgm:pt>
    <dgm:pt modelId="{4E3ED19E-C1F5-4475-99B4-8272F24F54A7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b="0" i="0"/>
            <a:t>Unterstützung von Hauptamtlichen bei der Ansprache</a:t>
          </a:r>
          <a:endParaRPr lang="en-US"/>
        </a:p>
      </dgm:t>
    </dgm:pt>
    <dgm:pt modelId="{5BEF33D8-387B-4749-858B-511156C43F74}" type="parTrans" cxnId="{1EF4772F-7120-458A-B056-1E7A437CF64A}">
      <dgm:prSet/>
      <dgm:spPr/>
      <dgm:t>
        <a:bodyPr/>
        <a:lstStyle/>
        <a:p>
          <a:endParaRPr lang="en-US"/>
        </a:p>
      </dgm:t>
    </dgm:pt>
    <dgm:pt modelId="{A285CF36-6C3A-498E-85F9-B168D9E7C26C}" type="sibTrans" cxnId="{1EF4772F-7120-458A-B056-1E7A437CF64A}">
      <dgm:prSet/>
      <dgm:spPr/>
      <dgm:t>
        <a:bodyPr/>
        <a:lstStyle/>
        <a:p>
          <a:endParaRPr lang="en-US"/>
        </a:p>
      </dgm:t>
    </dgm:pt>
    <dgm:pt modelId="{818A30F7-AF79-49EB-A656-8056F7F9476B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b="0" i="0"/>
            <a:t>Präsenz in den Betrieben zeigen </a:t>
          </a:r>
          <a:endParaRPr lang="en-US"/>
        </a:p>
      </dgm:t>
    </dgm:pt>
    <dgm:pt modelId="{EFA9E7CC-0AF5-430C-8A4A-D03CAF11033F}" type="parTrans" cxnId="{C93127F4-E0DC-45DD-A10B-595DFA16623C}">
      <dgm:prSet/>
      <dgm:spPr/>
      <dgm:t>
        <a:bodyPr/>
        <a:lstStyle/>
        <a:p>
          <a:endParaRPr lang="en-US"/>
        </a:p>
      </dgm:t>
    </dgm:pt>
    <dgm:pt modelId="{57E35AAD-4BD9-4E1C-863F-01C06F1862C5}" type="sibTrans" cxnId="{C93127F4-E0DC-45DD-A10B-595DFA16623C}">
      <dgm:prSet/>
      <dgm:spPr/>
      <dgm:t>
        <a:bodyPr/>
        <a:lstStyle/>
        <a:p>
          <a:endParaRPr lang="en-US"/>
        </a:p>
      </dgm:t>
    </dgm:pt>
    <dgm:pt modelId="{C2AC5CD3-3A24-4370-A6D0-1A26964F9B7F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b="0" i="0"/>
            <a:t>Mitglieder und Nichtmitglieder aufklären über Werte der IG Metall und Vorteile der Mitgliedschaft</a:t>
          </a:r>
          <a:endParaRPr lang="en-US"/>
        </a:p>
      </dgm:t>
    </dgm:pt>
    <dgm:pt modelId="{35F602D7-400D-483E-BB90-F05A4EAF5093}" type="parTrans" cxnId="{6DC1C9DB-0E05-4BE0-961E-7BEC428DAE0C}">
      <dgm:prSet/>
      <dgm:spPr/>
      <dgm:t>
        <a:bodyPr/>
        <a:lstStyle/>
        <a:p>
          <a:endParaRPr lang="en-US"/>
        </a:p>
      </dgm:t>
    </dgm:pt>
    <dgm:pt modelId="{C9C9E56F-C738-49FC-AC44-6B13E22182DA}" type="sibTrans" cxnId="{6DC1C9DB-0E05-4BE0-961E-7BEC428DAE0C}">
      <dgm:prSet/>
      <dgm:spPr/>
      <dgm:t>
        <a:bodyPr/>
        <a:lstStyle/>
        <a:p>
          <a:endParaRPr lang="en-US"/>
        </a:p>
      </dgm:t>
    </dgm:pt>
    <dgm:pt modelId="{0BDD1CEC-1CDC-4AB6-95C1-01FD16CA3BED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b="0" i="0"/>
            <a:t>Anlassbezogen: Umfrage zu Forderungen - Vorbereitung der M&amp;E-Tarifrunde</a:t>
          </a:r>
          <a:endParaRPr lang="en-US"/>
        </a:p>
      </dgm:t>
    </dgm:pt>
    <dgm:pt modelId="{83E84EB2-46C4-4C77-8244-05682555876D}" type="parTrans" cxnId="{ED6B938B-542F-486F-921D-357325CE05CC}">
      <dgm:prSet/>
      <dgm:spPr/>
      <dgm:t>
        <a:bodyPr/>
        <a:lstStyle/>
        <a:p>
          <a:endParaRPr lang="en-US"/>
        </a:p>
      </dgm:t>
    </dgm:pt>
    <dgm:pt modelId="{08712307-81F8-41DB-B82B-2946A02A2AE3}" type="sibTrans" cxnId="{ED6B938B-542F-486F-921D-357325CE05CC}">
      <dgm:prSet/>
      <dgm:spPr/>
      <dgm:t>
        <a:bodyPr/>
        <a:lstStyle/>
        <a:p>
          <a:endParaRPr lang="en-US"/>
        </a:p>
      </dgm:t>
    </dgm:pt>
    <dgm:pt modelId="{44ADF0F3-69C9-4D2F-AAC9-B669DD22BD81}">
      <dgm:prSet/>
      <dgm:spPr/>
      <dgm:t>
        <a:bodyPr/>
        <a:lstStyle/>
        <a:p>
          <a:pPr>
            <a:lnSpc>
              <a:spcPct val="100000"/>
            </a:lnSpc>
          </a:pPr>
          <a:r>
            <a:rPr lang="de-DE" b="0" i="0"/>
            <a:t>Zusammenarbeit von Aktiven, BR, VK, OV und Hauptamtlichen</a:t>
          </a:r>
          <a:endParaRPr lang="en-US"/>
        </a:p>
      </dgm:t>
    </dgm:pt>
    <dgm:pt modelId="{90F5AC17-A7D1-4C8C-910F-B1CE9A2274AD}" type="parTrans" cxnId="{CB7D67DD-97DB-4D49-A88E-178F65D6AED9}">
      <dgm:prSet/>
      <dgm:spPr/>
      <dgm:t>
        <a:bodyPr/>
        <a:lstStyle/>
        <a:p>
          <a:endParaRPr lang="en-US"/>
        </a:p>
      </dgm:t>
    </dgm:pt>
    <dgm:pt modelId="{60C522B1-FE85-4BD0-A6EB-C3E453F691FF}" type="sibTrans" cxnId="{CB7D67DD-97DB-4D49-A88E-178F65D6AED9}">
      <dgm:prSet/>
      <dgm:spPr/>
      <dgm:t>
        <a:bodyPr/>
        <a:lstStyle/>
        <a:p>
          <a:endParaRPr lang="en-US"/>
        </a:p>
      </dgm:t>
    </dgm:pt>
    <dgm:pt modelId="{9BCE2793-56F3-4057-B3F3-6F533CB62B95}" type="pres">
      <dgm:prSet presAssocID="{5505101B-5922-469C-9CF3-EA80C7F8D971}" presName="root" presStyleCnt="0">
        <dgm:presLayoutVars>
          <dgm:dir/>
          <dgm:resizeHandles val="exact"/>
        </dgm:presLayoutVars>
      </dgm:prSet>
      <dgm:spPr/>
    </dgm:pt>
    <dgm:pt modelId="{1F52CC51-C264-4819-9E2A-16CB239AB3CC}" type="pres">
      <dgm:prSet presAssocID="{BAFD38D0-9745-4435-AF7C-6FCEDE33F931}" presName="compNode" presStyleCnt="0"/>
      <dgm:spPr/>
    </dgm:pt>
    <dgm:pt modelId="{E669426C-329D-47AB-98CF-AADE60BC1B7F}" type="pres">
      <dgm:prSet presAssocID="{BAFD38D0-9745-4435-AF7C-6FCEDE33F931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3C8E981D-FA58-409B-9EF1-281F695572F8}" type="pres">
      <dgm:prSet presAssocID="{BAFD38D0-9745-4435-AF7C-6FCEDE33F931}" presName="spaceRect" presStyleCnt="0"/>
      <dgm:spPr/>
    </dgm:pt>
    <dgm:pt modelId="{2AC73753-0A03-45ED-8190-65EB8A9786BF}" type="pres">
      <dgm:prSet presAssocID="{BAFD38D0-9745-4435-AF7C-6FCEDE33F931}" presName="textRect" presStyleLbl="revTx" presStyleIdx="0" presStyleCnt="6">
        <dgm:presLayoutVars>
          <dgm:chMax val="1"/>
          <dgm:chPref val="1"/>
        </dgm:presLayoutVars>
      </dgm:prSet>
      <dgm:spPr/>
    </dgm:pt>
    <dgm:pt modelId="{8AD5C79E-CB81-44BC-B762-9B27C4C50CB8}" type="pres">
      <dgm:prSet presAssocID="{65699432-2490-4319-A506-5CD3D045849C}" presName="sibTrans" presStyleCnt="0"/>
      <dgm:spPr/>
    </dgm:pt>
    <dgm:pt modelId="{9D88F02C-49F0-490A-97F5-2D43CCB038B3}" type="pres">
      <dgm:prSet presAssocID="{4E3ED19E-C1F5-4475-99B4-8272F24F54A7}" presName="compNode" presStyleCnt="0"/>
      <dgm:spPr/>
    </dgm:pt>
    <dgm:pt modelId="{331B27F0-4437-41C4-B42F-D57FB0D653EE}" type="pres">
      <dgm:prSet presAssocID="{4E3ED19E-C1F5-4475-99B4-8272F24F54A7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äkchen"/>
        </a:ext>
      </dgm:extLst>
    </dgm:pt>
    <dgm:pt modelId="{5043E73F-0ED8-474F-8900-9B74D80C1917}" type="pres">
      <dgm:prSet presAssocID="{4E3ED19E-C1F5-4475-99B4-8272F24F54A7}" presName="spaceRect" presStyleCnt="0"/>
      <dgm:spPr/>
    </dgm:pt>
    <dgm:pt modelId="{30EAE3E7-FEBF-4322-A5DF-DC670A0748AE}" type="pres">
      <dgm:prSet presAssocID="{4E3ED19E-C1F5-4475-99B4-8272F24F54A7}" presName="textRect" presStyleLbl="revTx" presStyleIdx="1" presStyleCnt="6">
        <dgm:presLayoutVars>
          <dgm:chMax val="1"/>
          <dgm:chPref val="1"/>
        </dgm:presLayoutVars>
      </dgm:prSet>
      <dgm:spPr/>
    </dgm:pt>
    <dgm:pt modelId="{2205C860-7456-4DDE-8EBC-5659FA62160E}" type="pres">
      <dgm:prSet presAssocID="{A285CF36-6C3A-498E-85F9-B168D9E7C26C}" presName="sibTrans" presStyleCnt="0"/>
      <dgm:spPr/>
    </dgm:pt>
    <dgm:pt modelId="{B3BE4BCD-BF96-4C36-BF02-F529F79F0C90}" type="pres">
      <dgm:prSet presAssocID="{818A30F7-AF79-49EB-A656-8056F7F9476B}" presName="compNode" presStyleCnt="0"/>
      <dgm:spPr/>
    </dgm:pt>
    <dgm:pt modelId="{4E8D1C44-F587-47C2-8C9D-2A8A92064E49}" type="pres">
      <dgm:prSet presAssocID="{818A30F7-AF79-49EB-A656-8056F7F9476B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ierung"/>
        </a:ext>
      </dgm:extLst>
    </dgm:pt>
    <dgm:pt modelId="{CCCC7516-F7EA-4CE7-8B1D-965BF2E4AA14}" type="pres">
      <dgm:prSet presAssocID="{818A30F7-AF79-49EB-A656-8056F7F9476B}" presName="spaceRect" presStyleCnt="0"/>
      <dgm:spPr/>
    </dgm:pt>
    <dgm:pt modelId="{36FA65A0-827A-496E-9511-C43DEEBCE8BD}" type="pres">
      <dgm:prSet presAssocID="{818A30F7-AF79-49EB-A656-8056F7F9476B}" presName="textRect" presStyleLbl="revTx" presStyleIdx="2" presStyleCnt="6">
        <dgm:presLayoutVars>
          <dgm:chMax val="1"/>
          <dgm:chPref val="1"/>
        </dgm:presLayoutVars>
      </dgm:prSet>
      <dgm:spPr/>
    </dgm:pt>
    <dgm:pt modelId="{1A2657D7-7002-4733-9D7F-4D0C5F18BD61}" type="pres">
      <dgm:prSet presAssocID="{57E35AAD-4BD9-4E1C-863F-01C06F1862C5}" presName="sibTrans" presStyleCnt="0"/>
      <dgm:spPr/>
    </dgm:pt>
    <dgm:pt modelId="{2C0F13E1-415C-49F1-AFF1-AE3C357584D7}" type="pres">
      <dgm:prSet presAssocID="{C2AC5CD3-3A24-4370-A6D0-1A26964F9B7F}" presName="compNode" presStyleCnt="0"/>
      <dgm:spPr/>
    </dgm:pt>
    <dgm:pt modelId="{041B4533-4B07-4ED3-AFA4-4F86B5DE4B47}" type="pres">
      <dgm:prSet presAssocID="{C2AC5CD3-3A24-4370-A6D0-1A26964F9B7F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pe"/>
        </a:ext>
      </dgm:extLst>
    </dgm:pt>
    <dgm:pt modelId="{BD1587A7-1FE5-4F3C-8196-A8D0D00563EC}" type="pres">
      <dgm:prSet presAssocID="{C2AC5CD3-3A24-4370-A6D0-1A26964F9B7F}" presName="spaceRect" presStyleCnt="0"/>
      <dgm:spPr/>
    </dgm:pt>
    <dgm:pt modelId="{074E6279-0BD9-4704-A12D-FAF60700A743}" type="pres">
      <dgm:prSet presAssocID="{C2AC5CD3-3A24-4370-A6D0-1A26964F9B7F}" presName="textRect" presStyleLbl="revTx" presStyleIdx="3" presStyleCnt="6">
        <dgm:presLayoutVars>
          <dgm:chMax val="1"/>
          <dgm:chPref val="1"/>
        </dgm:presLayoutVars>
      </dgm:prSet>
      <dgm:spPr/>
    </dgm:pt>
    <dgm:pt modelId="{2B01FD71-67A5-475D-88CF-225880275862}" type="pres">
      <dgm:prSet presAssocID="{C9C9E56F-C738-49FC-AC44-6B13E22182DA}" presName="sibTrans" presStyleCnt="0"/>
      <dgm:spPr/>
    </dgm:pt>
    <dgm:pt modelId="{85400B1D-0B71-4809-AC9A-648064EF7CD5}" type="pres">
      <dgm:prSet presAssocID="{0BDD1CEC-1CDC-4AB6-95C1-01FD16CA3BED}" presName="compNode" presStyleCnt="0"/>
      <dgm:spPr/>
    </dgm:pt>
    <dgm:pt modelId="{776D50CC-B9D2-4F7F-B47E-60A1BAC0F11F}" type="pres">
      <dgm:prSet presAssocID="{0BDD1CEC-1CDC-4AB6-95C1-01FD16CA3BED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üfliste"/>
        </a:ext>
      </dgm:extLst>
    </dgm:pt>
    <dgm:pt modelId="{5E1D8861-A5EC-470D-90A6-8D39D5FB7173}" type="pres">
      <dgm:prSet presAssocID="{0BDD1CEC-1CDC-4AB6-95C1-01FD16CA3BED}" presName="spaceRect" presStyleCnt="0"/>
      <dgm:spPr/>
    </dgm:pt>
    <dgm:pt modelId="{2D1A3DE5-974B-424D-A30B-87A1B5321709}" type="pres">
      <dgm:prSet presAssocID="{0BDD1CEC-1CDC-4AB6-95C1-01FD16CA3BED}" presName="textRect" presStyleLbl="revTx" presStyleIdx="4" presStyleCnt="6">
        <dgm:presLayoutVars>
          <dgm:chMax val="1"/>
          <dgm:chPref val="1"/>
        </dgm:presLayoutVars>
      </dgm:prSet>
      <dgm:spPr/>
    </dgm:pt>
    <dgm:pt modelId="{158F45A3-3476-42DD-93D1-9560197A9F26}" type="pres">
      <dgm:prSet presAssocID="{08712307-81F8-41DB-B82B-2946A02A2AE3}" presName="sibTrans" presStyleCnt="0"/>
      <dgm:spPr/>
    </dgm:pt>
    <dgm:pt modelId="{065B11AF-8263-4DAB-9D62-A98B9231ABB7}" type="pres">
      <dgm:prSet presAssocID="{44ADF0F3-69C9-4D2F-AAC9-B669DD22BD81}" presName="compNode" presStyleCnt="0"/>
      <dgm:spPr/>
    </dgm:pt>
    <dgm:pt modelId="{07639F23-FD58-44F0-9C95-B96AA807A7B3}" type="pres">
      <dgm:prSet presAssocID="{44ADF0F3-69C9-4D2F-AAC9-B669DD22BD81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chlag"/>
        </a:ext>
      </dgm:extLst>
    </dgm:pt>
    <dgm:pt modelId="{CA2AFE9B-B3DC-4849-80FE-C14BF3C70357}" type="pres">
      <dgm:prSet presAssocID="{44ADF0F3-69C9-4D2F-AAC9-B669DD22BD81}" presName="spaceRect" presStyleCnt="0"/>
      <dgm:spPr/>
    </dgm:pt>
    <dgm:pt modelId="{92267F52-1F69-4DC5-BD64-78AE5DF0B47C}" type="pres">
      <dgm:prSet presAssocID="{44ADF0F3-69C9-4D2F-AAC9-B669DD22BD81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6B02F405-ED44-4A69-B3BF-A258B5FA00AE}" type="presOf" srcId="{818A30F7-AF79-49EB-A656-8056F7F9476B}" destId="{36FA65A0-827A-496E-9511-C43DEEBCE8BD}" srcOrd="0" destOrd="0" presId="urn:microsoft.com/office/officeart/2018/2/layout/IconLabelList"/>
    <dgm:cxn modelId="{1EF4772F-7120-458A-B056-1E7A437CF64A}" srcId="{5505101B-5922-469C-9CF3-EA80C7F8D971}" destId="{4E3ED19E-C1F5-4475-99B4-8272F24F54A7}" srcOrd="1" destOrd="0" parTransId="{5BEF33D8-387B-4749-858B-511156C43F74}" sibTransId="{A285CF36-6C3A-498E-85F9-B168D9E7C26C}"/>
    <dgm:cxn modelId="{E94F3C3D-BDB3-4800-85A6-6E26D2791FE8}" type="presOf" srcId="{4E3ED19E-C1F5-4475-99B4-8272F24F54A7}" destId="{30EAE3E7-FEBF-4322-A5DF-DC670A0748AE}" srcOrd="0" destOrd="0" presId="urn:microsoft.com/office/officeart/2018/2/layout/IconLabelList"/>
    <dgm:cxn modelId="{71E8C73D-DBA7-4AF8-9EF8-E0436F130DB1}" srcId="{5505101B-5922-469C-9CF3-EA80C7F8D971}" destId="{BAFD38D0-9745-4435-AF7C-6FCEDE33F931}" srcOrd="0" destOrd="0" parTransId="{ABD55CF2-44F1-4276-9730-4A0ED00F434E}" sibTransId="{65699432-2490-4319-A506-5CD3D045849C}"/>
    <dgm:cxn modelId="{BB04A948-196A-4B96-9717-FDFAFDA5AAA5}" type="presOf" srcId="{BAFD38D0-9745-4435-AF7C-6FCEDE33F931}" destId="{2AC73753-0A03-45ED-8190-65EB8A9786BF}" srcOrd="0" destOrd="0" presId="urn:microsoft.com/office/officeart/2018/2/layout/IconLabelList"/>
    <dgm:cxn modelId="{78837E53-1F56-43D4-B720-49A7C4CC09A4}" type="presOf" srcId="{0BDD1CEC-1CDC-4AB6-95C1-01FD16CA3BED}" destId="{2D1A3DE5-974B-424D-A30B-87A1B5321709}" srcOrd="0" destOrd="0" presId="urn:microsoft.com/office/officeart/2018/2/layout/IconLabelList"/>
    <dgm:cxn modelId="{ED6B938B-542F-486F-921D-357325CE05CC}" srcId="{5505101B-5922-469C-9CF3-EA80C7F8D971}" destId="{0BDD1CEC-1CDC-4AB6-95C1-01FD16CA3BED}" srcOrd="4" destOrd="0" parTransId="{83E84EB2-46C4-4C77-8244-05682555876D}" sibTransId="{08712307-81F8-41DB-B82B-2946A02A2AE3}"/>
    <dgm:cxn modelId="{D77756C3-F76C-4E34-8888-B202C3ABC4F0}" type="presOf" srcId="{5505101B-5922-469C-9CF3-EA80C7F8D971}" destId="{9BCE2793-56F3-4057-B3F3-6F533CB62B95}" srcOrd="0" destOrd="0" presId="urn:microsoft.com/office/officeart/2018/2/layout/IconLabelList"/>
    <dgm:cxn modelId="{6DC1C9DB-0E05-4BE0-961E-7BEC428DAE0C}" srcId="{5505101B-5922-469C-9CF3-EA80C7F8D971}" destId="{C2AC5CD3-3A24-4370-A6D0-1A26964F9B7F}" srcOrd="3" destOrd="0" parTransId="{35F602D7-400D-483E-BB90-F05A4EAF5093}" sibTransId="{C9C9E56F-C738-49FC-AC44-6B13E22182DA}"/>
    <dgm:cxn modelId="{CB7D67DD-97DB-4D49-A88E-178F65D6AED9}" srcId="{5505101B-5922-469C-9CF3-EA80C7F8D971}" destId="{44ADF0F3-69C9-4D2F-AAC9-B669DD22BD81}" srcOrd="5" destOrd="0" parTransId="{90F5AC17-A7D1-4C8C-910F-B1CE9A2274AD}" sibTransId="{60C522B1-FE85-4BD0-A6EB-C3E453F691FF}"/>
    <dgm:cxn modelId="{DBC9C8E7-D820-43FB-9FEC-8536FF6580E5}" type="presOf" srcId="{44ADF0F3-69C9-4D2F-AAC9-B669DD22BD81}" destId="{92267F52-1F69-4DC5-BD64-78AE5DF0B47C}" srcOrd="0" destOrd="0" presId="urn:microsoft.com/office/officeart/2018/2/layout/IconLabelList"/>
    <dgm:cxn modelId="{848B04EF-02A6-4C59-8770-70BDCCE0BB72}" type="presOf" srcId="{C2AC5CD3-3A24-4370-A6D0-1A26964F9B7F}" destId="{074E6279-0BD9-4704-A12D-FAF60700A743}" srcOrd="0" destOrd="0" presId="urn:microsoft.com/office/officeart/2018/2/layout/IconLabelList"/>
    <dgm:cxn modelId="{C93127F4-E0DC-45DD-A10B-595DFA16623C}" srcId="{5505101B-5922-469C-9CF3-EA80C7F8D971}" destId="{818A30F7-AF79-49EB-A656-8056F7F9476B}" srcOrd="2" destOrd="0" parTransId="{EFA9E7CC-0AF5-430C-8A4A-D03CAF11033F}" sibTransId="{57E35AAD-4BD9-4E1C-863F-01C06F1862C5}"/>
    <dgm:cxn modelId="{ECCD6DF5-B897-46C8-93FA-D5B13A33EF19}" type="presParOf" srcId="{9BCE2793-56F3-4057-B3F3-6F533CB62B95}" destId="{1F52CC51-C264-4819-9E2A-16CB239AB3CC}" srcOrd="0" destOrd="0" presId="urn:microsoft.com/office/officeart/2018/2/layout/IconLabelList"/>
    <dgm:cxn modelId="{46AF7018-DDA3-4B88-95E7-3FA90BCD3109}" type="presParOf" srcId="{1F52CC51-C264-4819-9E2A-16CB239AB3CC}" destId="{E669426C-329D-47AB-98CF-AADE60BC1B7F}" srcOrd="0" destOrd="0" presId="urn:microsoft.com/office/officeart/2018/2/layout/IconLabelList"/>
    <dgm:cxn modelId="{735A1EF2-8E19-4AB4-B7FF-5350A9A59DA3}" type="presParOf" srcId="{1F52CC51-C264-4819-9E2A-16CB239AB3CC}" destId="{3C8E981D-FA58-409B-9EF1-281F695572F8}" srcOrd="1" destOrd="0" presId="urn:microsoft.com/office/officeart/2018/2/layout/IconLabelList"/>
    <dgm:cxn modelId="{88C4F13A-1FAE-4D99-B51C-8404C8B5EDCE}" type="presParOf" srcId="{1F52CC51-C264-4819-9E2A-16CB239AB3CC}" destId="{2AC73753-0A03-45ED-8190-65EB8A9786BF}" srcOrd="2" destOrd="0" presId="urn:microsoft.com/office/officeart/2018/2/layout/IconLabelList"/>
    <dgm:cxn modelId="{16E854AD-E545-4B50-B19D-2D7C36A6B2AB}" type="presParOf" srcId="{9BCE2793-56F3-4057-B3F3-6F533CB62B95}" destId="{8AD5C79E-CB81-44BC-B762-9B27C4C50CB8}" srcOrd="1" destOrd="0" presId="urn:microsoft.com/office/officeart/2018/2/layout/IconLabelList"/>
    <dgm:cxn modelId="{6779E949-CF98-4941-8E0F-BF1A9C2621E1}" type="presParOf" srcId="{9BCE2793-56F3-4057-B3F3-6F533CB62B95}" destId="{9D88F02C-49F0-490A-97F5-2D43CCB038B3}" srcOrd="2" destOrd="0" presId="urn:microsoft.com/office/officeart/2018/2/layout/IconLabelList"/>
    <dgm:cxn modelId="{22E203E1-B5A8-4F2F-BDAE-9160ACC7B2B2}" type="presParOf" srcId="{9D88F02C-49F0-490A-97F5-2D43CCB038B3}" destId="{331B27F0-4437-41C4-B42F-D57FB0D653EE}" srcOrd="0" destOrd="0" presId="urn:microsoft.com/office/officeart/2018/2/layout/IconLabelList"/>
    <dgm:cxn modelId="{DCCCE9D1-622F-49AF-8F04-7960D26FE49B}" type="presParOf" srcId="{9D88F02C-49F0-490A-97F5-2D43CCB038B3}" destId="{5043E73F-0ED8-474F-8900-9B74D80C1917}" srcOrd="1" destOrd="0" presId="urn:microsoft.com/office/officeart/2018/2/layout/IconLabelList"/>
    <dgm:cxn modelId="{6D6CAF7D-4E4E-490B-A43D-BB50DE6D73B0}" type="presParOf" srcId="{9D88F02C-49F0-490A-97F5-2D43CCB038B3}" destId="{30EAE3E7-FEBF-4322-A5DF-DC670A0748AE}" srcOrd="2" destOrd="0" presId="urn:microsoft.com/office/officeart/2018/2/layout/IconLabelList"/>
    <dgm:cxn modelId="{A535BFF1-BCCF-445B-8373-E4DF3F48EB42}" type="presParOf" srcId="{9BCE2793-56F3-4057-B3F3-6F533CB62B95}" destId="{2205C860-7456-4DDE-8EBC-5659FA62160E}" srcOrd="3" destOrd="0" presId="urn:microsoft.com/office/officeart/2018/2/layout/IconLabelList"/>
    <dgm:cxn modelId="{C54FFA42-FC30-4952-897A-4C4F144DBF3B}" type="presParOf" srcId="{9BCE2793-56F3-4057-B3F3-6F533CB62B95}" destId="{B3BE4BCD-BF96-4C36-BF02-F529F79F0C90}" srcOrd="4" destOrd="0" presId="urn:microsoft.com/office/officeart/2018/2/layout/IconLabelList"/>
    <dgm:cxn modelId="{51CF5460-E537-4EB0-A7CB-419CC4BD3470}" type="presParOf" srcId="{B3BE4BCD-BF96-4C36-BF02-F529F79F0C90}" destId="{4E8D1C44-F587-47C2-8C9D-2A8A92064E49}" srcOrd="0" destOrd="0" presId="urn:microsoft.com/office/officeart/2018/2/layout/IconLabelList"/>
    <dgm:cxn modelId="{CFE7F0F6-E363-4D7D-BACC-8D871DD4F19C}" type="presParOf" srcId="{B3BE4BCD-BF96-4C36-BF02-F529F79F0C90}" destId="{CCCC7516-F7EA-4CE7-8B1D-965BF2E4AA14}" srcOrd="1" destOrd="0" presId="urn:microsoft.com/office/officeart/2018/2/layout/IconLabelList"/>
    <dgm:cxn modelId="{2BDA3AD1-9CBD-4790-BC81-8D4996AB8960}" type="presParOf" srcId="{B3BE4BCD-BF96-4C36-BF02-F529F79F0C90}" destId="{36FA65A0-827A-496E-9511-C43DEEBCE8BD}" srcOrd="2" destOrd="0" presId="urn:microsoft.com/office/officeart/2018/2/layout/IconLabelList"/>
    <dgm:cxn modelId="{3F22250C-5601-441A-9D66-B58A75941C8F}" type="presParOf" srcId="{9BCE2793-56F3-4057-B3F3-6F533CB62B95}" destId="{1A2657D7-7002-4733-9D7F-4D0C5F18BD61}" srcOrd="5" destOrd="0" presId="urn:microsoft.com/office/officeart/2018/2/layout/IconLabelList"/>
    <dgm:cxn modelId="{6D4E8649-4122-4488-8439-8120EBBCB4BD}" type="presParOf" srcId="{9BCE2793-56F3-4057-B3F3-6F533CB62B95}" destId="{2C0F13E1-415C-49F1-AFF1-AE3C357584D7}" srcOrd="6" destOrd="0" presId="urn:microsoft.com/office/officeart/2018/2/layout/IconLabelList"/>
    <dgm:cxn modelId="{FD60AE99-DACA-4625-9209-7F9A6BCDC1FD}" type="presParOf" srcId="{2C0F13E1-415C-49F1-AFF1-AE3C357584D7}" destId="{041B4533-4B07-4ED3-AFA4-4F86B5DE4B47}" srcOrd="0" destOrd="0" presId="urn:microsoft.com/office/officeart/2018/2/layout/IconLabelList"/>
    <dgm:cxn modelId="{CEC99B65-8FE3-495B-B5E1-481D698B66B7}" type="presParOf" srcId="{2C0F13E1-415C-49F1-AFF1-AE3C357584D7}" destId="{BD1587A7-1FE5-4F3C-8196-A8D0D00563EC}" srcOrd="1" destOrd="0" presId="urn:microsoft.com/office/officeart/2018/2/layout/IconLabelList"/>
    <dgm:cxn modelId="{CF9CE5C6-968C-4925-A416-25C96B8824BB}" type="presParOf" srcId="{2C0F13E1-415C-49F1-AFF1-AE3C357584D7}" destId="{074E6279-0BD9-4704-A12D-FAF60700A743}" srcOrd="2" destOrd="0" presId="urn:microsoft.com/office/officeart/2018/2/layout/IconLabelList"/>
    <dgm:cxn modelId="{41AF08F1-A17C-48A4-9382-3A231A21739E}" type="presParOf" srcId="{9BCE2793-56F3-4057-B3F3-6F533CB62B95}" destId="{2B01FD71-67A5-475D-88CF-225880275862}" srcOrd="7" destOrd="0" presId="urn:microsoft.com/office/officeart/2018/2/layout/IconLabelList"/>
    <dgm:cxn modelId="{8EF1B368-5086-464B-ACD7-C54E7908A9A3}" type="presParOf" srcId="{9BCE2793-56F3-4057-B3F3-6F533CB62B95}" destId="{85400B1D-0B71-4809-AC9A-648064EF7CD5}" srcOrd="8" destOrd="0" presId="urn:microsoft.com/office/officeart/2018/2/layout/IconLabelList"/>
    <dgm:cxn modelId="{662AA427-CC2A-406C-86DD-C7845E6F6FCB}" type="presParOf" srcId="{85400B1D-0B71-4809-AC9A-648064EF7CD5}" destId="{776D50CC-B9D2-4F7F-B47E-60A1BAC0F11F}" srcOrd="0" destOrd="0" presId="urn:microsoft.com/office/officeart/2018/2/layout/IconLabelList"/>
    <dgm:cxn modelId="{300A51BB-904B-408B-9836-EA7106519DA0}" type="presParOf" srcId="{85400B1D-0B71-4809-AC9A-648064EF7CD5}" destId="{5E1D8861-A5EC-470D-90A6-8D39D5FB7173}" srcOrd="1" destOrd="0" presId="urn:microsoft.com/office/officeart/2018/2/layout/IconLabelList"/>
    <dgm:cxn modelId="{2F02C8F2-AC10-4C36-A5FC-BB313B0F9D84}" type="presParOf" srcId="{85400B1D-0B71-4809-AC9A-648064EF7CD5}" destId="{2D1A3DE5-974B-424D-A30B-87A1B5321709}" srcOrd="2" destOrd="0" presId="urn:microsoft.com/office/officeart/2018/2/layout/IconLabelList"/>
    <dgm:cxn modelId="{F32E9AA0-6EBD-4C58-8C7E-59177DA02C8A}" type="presParOf" srcId="{9BCE2793-56F3-4057-B3F3-6F533CB62B95}" destId="{158F45A3-3476-42DD-93D1-9560197A9F26}" srcOrd="9" destOrd="0" presId="urn:microsoft.com/office/officeart/2018/2/layout/IconLabelList"/>
    <dgm:cxn modelId="{FCAB245C-1009-48CD-883E-980BD931E8E7}" type="presParOf" srcId="{9BCE2793-56F3-4057-B3F3-6F533CB62B95}" destId="{065B11AF-8263-4DAB-9D62-A98B9231ABB7}" srcOrd="10" destOrd="0" presId="urn:microsoft.com/office/officeart/2018/2/layout/IconLabelList"/>
    <dgm:cxn modelId="{6B48C4B1-653D-4A93-94B4-A9AA18269C5D}" type="presParOf" srcId="{065B11AF-8263-4DAB-9D62-A98B9231ABB7}" destId="{07639F23-FD58-44F0-9C95-B96AA807A7B3}" srcOrd="0" destOrd="0" presId="urn:microsoft.com/office/officeart/2018/2/layout/IconLabelList"/>
    <dgm:cxn modelId="{439FED53-8E89-4860-80D0-C8F102DF0A8C}" type="presParOf" srcId="{065B11AF-8263-4DAB-9D62-A98B9231ABB7}" destId="{CA2AFE9B-B3DC-4849-80FE-C14BF3C70357}" srcOrd="1" destOrd="0" presId="urn:microsoft.com/office/officeart/2018/2/layout/IconLabelList"/>
    <dgm:cxn modelId="{2183470D-E92D-4FEE-B362-054FB2DD6EEE}" type="presParOf" srcId="{065B11AF-8263-4DAB-9D62-A98B9231ABB7}" destId="{92267F52-1F69-4DC5-BD64-78AE5DF0B47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A826A4-3020-48AD-A61F-A45408E3E24D}">
      <dsp:nvSpPr>
        <dsp:cNvPr id="0" name=""/>
        <dsp:cNvSpPr/>
      </dsp:nvSpPr>
      <dsp:spPr>
        <a:xfrm>
          <a:off x="0" y="255389"/>
          <a:ext cx="1321593" cy="7929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Sport</a:t>
          </a:r>
        </a:p>
      </dsp:txBody>
      <dsp:txXfrm>
        <a:off x="0" y="255389"/>
        <a:ext cx="1321593" cy="792956"/>
      </dsp:txXfrm>
    </dsp:sp>
    <dsp:sp modelId="{E38AAA84-5118-4A49-93C3-089AFA44A1E0}">
      <dsp:nvSpPr>
        <dsp:cNvPr id="0" name=""/>
        <dsp:cNvSpPr/>
      </dsp:nvSpPr>
      <dsp:spPr>
        <a:xfrm>
          <a:off x="1453753" y="255389"/>
          <a:ext cx="1321593" cy="7929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Verein</a:t>
          </a:r>
        </a:p>
      </dsp:txBody>
      <dsp:txXfrm>
        <a:off x="1453753" y="255389"/>
        <a:ext cx="1321593" cy="792956"/>
      </dsp:txXfrm>
    </dsp:sp>
    <dsp:sp modelId="{DB3E6064-86E5-48F3-8B10-173D46FEDDA4}">
      <dsp:nvSpPr>
        <dsp:cNvPr id="0" name=""/>
        <dsp:cNvSpPr/>
      </dsp:nvSpPr>
      <dsp:spPr>
        <a:xfrm>
          <a:off x="2907506" y="255389"/>
          <a:ext cx="1321593" cy="7929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Feuerwehr</a:t>
          </a:r>
        </a:p>
      </dsp:txBody>
      <dsp:txXfrm>
        <a:off x="2907506" y="255389"/>
        <a:ext cx="1321593" cy="792956"/>
      </dsp:txXfrm>
    </dsp:sp>
    <dsp:sp modelId="{6133C5BD-5C22-4DA9-908E-3E77B2D630FE}">
      <dsp:nvSpPr>
        <dsp:cNvPr id="0" name=""/>
        <dsp:cNvSpPr/>
      </dsp:nvSpPr>
      <dsp:spPr>
        <a:xfrm>
          <a:off x="726876" y="1180504"/>
          <a:ext cx="1321593" cy="7929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Ehrenamt</a:t>
          </a:r>
        </a:p>
      </dsp:txBody>
      <dsp:txXfrm>
        <a:off x="726876" y="1180504"/>
        <a:ext cx="1321593" cy="792956"/>
      </dsp:txXfrm>
    </dsp:sp>
    <dsp:sp modelId="{8D2FD13A-92D7-4677-9779-5CE23505B833}">
      <dsp:nvSpPr>
        <dsp:cNvPr id="0" name=""/>
        <dsp:cNvSpPr/>
      </dsp:nvSpPr>
      <dsp:spPr>
        <a:xfrm>
          <a:off x="2180629" y="1180504"/>
          <a:ext cx="1321593" cy="7929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kern="1200" dirty="0"/>
            <a:t>Gaming</a:t>
          </a:r>
        </a:p>
      </dsp:txBody>
      <dsp:txXfrm>
        <a:off x="2180629" y="1180504"/>
        <a:ext cx="1321593" cy="7929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BBE957-25F4-405A-AE33-F637D29180DF}">
      <dsp:nvSpPr>
        <dsp:cNvPr id="0" name=""/>
        <dsp:cNvSpPr/>
      </dsp:nvSpPr>
      <dsp:spPr>
        <a:xfrm>
          <a:off x="648176" y="0"/>
          <a:ext cx="7345997" cy="27019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E2B9D2-21F4-43F3-B7CB-51210A9EFCBB}">
      <dsp:nvSpPr>
        <dsp:cNvPr id="0" name=""/>
        <dsp:cNvSpPr/>
      </dsp:nvSpPr>
      <dsp:spPr>
        <a:xfrm>
          <a:off x="3633" y="810577"/>
          <a:ext cx="1159614" cy="108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 err="1"/>
            <a:t>Aktiventreffen</a:t>
          </a:r>
          <a:br>
            <a:rPr lang="de-DE" sz="1000" kern="1200" dirty="0"/>
          </a:br>
          <a:r>
            <a:rPr lang="de-DE" sz="1000" kern="1200" dirty="0"/>
            <a:t>15.04.26</a:t>
          </a:r>
        </a:p>
      </dsp:txBody>
      <dsp:txXfrm>
        <a:off x="56392" y="863336"/>
        <a:ext cx="1054096" cy="975252"/>
      </dsp:txXfrm>
    </dsp:sp>
    <dsp:sp modelId="{742179BF-2433-498A-8DEF-D243E2A214D1}">
      <dsp:nvSpPr>
        <dsp:cNvPr id="0" name=""/>
        <dsp:cNvSpPr/>
      </dsp:nvSpPr>
      <dsp:spPr>
        <a:xfrm>
          <a:off x="1249544" y="810577"/>
          <a:ext cx="1159614" cy="108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/>
            <a:t>Aktion 01.05</a:t>
          </a:r>
          <a:br>
            <a:rPr lang="de-DE" sz="1000" kern="1200" dirty="0"/>
          </a:br>
          <a:r>
            <a:rPr lang="de-DE" sz="1000" kern="1200" dirty="0"/>
            <a:t>Tag der Arbeit</a:t>
          </a:r>
        </a:p>
      </dsp:txBody>
      <dsp:txXfrm>
        <a:off x="1302303" y="863336"/>
        <a:ext cx="1054096" cy="975252"/>
      </dsp:txXfrm>
    </dsp:sp>
    <dsp:sp modelId="{E07DD7FA-8471-4806-AF38-CD950618F4F3}">
      <dsp:nvSpPr>
        <dsp:cNvPr id="0" name=""/>
        <dsp:cNvSpPr/>
      </dsp:nvSpPr>
      <dsp:spPr>
        <a:xfrm>
          <a:off x="2495456" y="810577"/>
          <a:ext cx="1159614" cy="108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/>
            <a:t>Vorbereitung </a:t>
          </a:r>
          <a:r>
            <a:rPr lang="de-DE" sz="1000" kern="1200" dirty="0" err="1"/>
            <a:t>Ansprachewoche</a:t>
          </a:r>
          <a:endParaRPr lang="de-DE" sz="1000" kern="1200" dirty="0"/>
        </a:p>
      </dsp:txBody>
      <dsp:txXfrm>
        <a:off x="2548215" y="863336"/>
        <a:ext cx="1054096" cy="975252"/>
      </dsp:txXfrm>
    </dsp:sp>
    <dsp:sp modelId="{000A10F4-4610-43D5-8540-C8402C74633A}">
      <dsp:nvSpPr>
        <dsp:cNvPr id="0" name=""/>
        <dsp:cNvSpPr/>
      </dsp:nvSpPr>
      <dsp:spPr>
        <a:xfrm>
          <a:off x="3741367" y="810577"/>
          <a:ext cx="1159614" cy="108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/>
            <a:t>Erste Ansprache- Woche KW 24</a:t>
          </a:r>
        </a:p>
      </dsp:txBody>
      <dsp:txXfrm>
        <a:off x="3794126" y="863336"/>
        <a:ext cx="1054096" cy="975252"/>
      </dsp:txXfrm>
    </dsp:sp>
    <dsp:sp modelId="{CFE9B15C-44CB-4BF8-999C-C89E68ADA74C}">
      <dsp:nvSpPr>
        <dsp:cNvPr id="0" name=""/>
        <dsp:cNvSpPr/>
      </dsp:nvSpPr>
      <dsp:spPr>
        <a:xfrm>
          <a:off x="4987279" y="810577"/>
          <a:ext cx="1159614" cy="108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/>
            <a:t>Feedback Runde</a:t>
          </a:r>
        </a:p>
      </dsp:txBody>
      <dsp:txXfrm>
        <a:off x="5040038" y="863336"/>
        <a:ext cx="1054096" cy="975252"/>
      </dsp:txXfrm>
    </dsp:sp>
    <dsp:sp modelId="{57EC956E-C244-4F5B-A959-D1415B6ED3DF}">
      <dsp:nvSpPr>
        <dsp:cNvPr id="0" name=""/>
        <dsp:cNvSpPr/>
      </dsp:nvSpPr>
      <dsp:spPr>
        <a:xfrm>
          <a:off x="6233190" y="810577"/>
          <a:ext cx="1159614" cy="108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/>
            <a:t>Vorbereitung </a:t>
          </a:r>
          <a:r>
            <a:rPr lang="de-DE" sz="1000" kern="1200" dirty="0" err="1"/>
            <a:t>Ansprachewoche</a:t>
          </a:r>
          <a:endParaRPr lang="de-DE" sz="1000" kern="1200" dirty="0"/>
        </a:p>
      </dsp:txBody>
      <dsp:txXfrm>
        <a:off x="6285949" y="863336"/>
        <a:ext cx="1054096" cy="975252"/>
      </dsp:txXfrm>
    </dsp:sp>
    <dsp:sp modelId="{69EC3255-D49F-4D3D-852E-E47D45AAD97C}">
      <dsp:nvSpPr>
        <dsp:cNvPr id="0" name=""/>
        <dsp:cNvSpPr/>
      </dsp:nvSpPr>
      <dsp:spPr>
        <a:xfrm>
          <a:off x="7479102" y="810577"/>
          <a:ext cx="1159614" cy="10807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000" kern="1200" dirty="0"/>
            <a:t>Zweite Ansprache- Woche KW 45</a:t>
          </a:r>
        </a:p>
      </dsp:txBody>
      <dsp:txXfrm>
        <a:off x="7531861" y="863336"/>
        <a:ext cx="1054096" cy="9752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69426C-329D-47AB-98CF-AADE60BC1B7F}">
      <dsp:nvSpPr>
        <dsp:cNvPr id="0" name=""/>
        <dsp:cNvSpPr/>
      </dsp:nvSpPr>
      <dsp:spPr>
        <a:xfrm>
          <a:off x="346430" y="431231"/>
          <a:ext cx="565576" cy="5655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C73753-0A03-45ED-8190-65EB8A9786BF}">
      <dsp:nvSpPr>
        <dsp:cNvPr id="0" name=""/>
        <dsp:cNvSpPr/>
      </dsp:nvSpPr>
      <dsp:spPr>
        <a:xfrm>
          <a:off x="800" y="1185443"/>
          <a:ext cx="1256835" cy="502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b="0" i="0" kern="1200"/>
            <a:t>Mitglieder werben Mitglieder – in anderen Betrieben</a:t>
          </a:r>
          <a:endParaRPr lang="en-US" sz="1100" kern="1200"/>
        </a:p>
      </dsp:txBody>
      <dsp:txXfrm>
        <a:off x="800" y="1185443"/>
        <a:ext cx="1256835" cy="502734"/>
      </dsp:txXfrm>
    </dsp:sp>
    <dsp:sp modelId="{331B27F0-4437-41C4-B42F-D57FB0D653EE}">
      <dsp:nvSpPr>
        <dsp:cNvPr id="0" name=""/>
        <dsp:cNvSpPr/>
      </dsp:nvSpPr>
      <dsp:spPr>
        <a:xfrm>
          <a:off x="1823213" y="431231"/>
          <a:ext cx="565576" cy="5655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EAE3E7-FEBF-4322-A5DF-DC670A0748AE}">
      <dsp:nvSpPr>
        <dsp:cNvPr id="0" name=""/>
        <dsp:cNvSpPr/>
      </dsp:nvSpPr>
      <dsp:spPr>
        <a:xfrm>
          <a:off x="1477583" y="1185443"/>
          <a:ext cx="1256835" cy="502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b="0" i="0" kern="1200"/>
            <a:t>Unterstützung von Hauptamtlichen bei der Ansprache</a:t>
          </a:r>
          <a:endParaRPr lang="en-US" sz="1100" kern="1200"/>
        </a:p>
      </dsp:txBody>
      <dsp:txXfrm>
        <a:off x="1477583" y="1185443"/>
        <a:ext cx="1256835" cy="502734"/>
      </dsp:txXfrm>
    </dsp:sp>
    <dsp:sp modelId="{4E8D1C44-F587-47C2-8C9D-2A8A92064E49}">
      <dsp:nvSpPr>
        <dsp:cNvPr id="0" name=""/>
        <dsp:cNvSpPr/>
      </dsp:nvSpPr>
      <dsp:spPr>
        <a:xfrm>
          <a:off x="3299995" y="431231"/>
          <a:ext cx="565576" cy="5655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FA65A0-827A-496E-9511-C43DEEBCE8BD}">
      <dsp:nvSpPr>
        <dsp:cNvPr id="0" name=""/>
        <dsp:cNvSpPr/>
      </dsp:nvSpPr>
      <dsp:spPr>
        <a:xfrm>
          <a:off x="2954365" y="1185443"/>
          <a:ext cx="1256835" cy="502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b="0" i="0" kern="1200"/>
            <a:t>Präsenz in den Betrieben zeigen </a:t>
          </a:r>
          <a:endParaRPr lang="en-US" sz="1100" kern="1200"/>
        </a:p>
      </dsp:txBody>
      <dsp:txXfrm>
        <a:off x="2954365" y="1185443"/>
        <a:ext cx="1256835" cy="502734"/>
      </dsp:txXfrm>
    </dsp:sp>
    <dsp:sp modelId="{041B4533-4B07-4ED3-AFA4-4F86B5DE4B47}">
      <dsp:nvSpPr>
        <dsp:cNvPr id="0" name=""/>
        <dsp:cNvSpPr/>
      </dsp:nvSpPr>
      <dsp:spPr>
        <a:xfrm>
          <a:off x="4776777" y="431231"/>
          <a:ext cx="565576" cy="5655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E6279-0BD9-4704-A12D-FAF60700A743}">
      <dsp:nvSpPr>
        <dsp:cNvPr id="0" name=""/>
        <dsp:cNvSpPr/>
      </dsp:nvSpPr>
      <dsp:spPr>
        <a:xfrm>
          <a:off x="4431147" y="1185443"/>
          <a:ext cx="1256835" cy="502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b="0" i="0" kern="1200"/>
            <a:t>Mitglieder und Nichtmitglieder aufklären über Werte der IG Metall und Vorteile der Mitgliedschaft</a:t>
          </a:r>
          <a:endParaRPr lang="en-US" sz="1100" kern="1200"/>
        </a:p>
      </dsp:txBody>
      <dsp:txXfrm>
        <a:off x="4431147" y="1185443"/>
        <a:ext cx="1256835" cy="502734"/>
      </dsp:txXfrm>
    </dsp:sp>
    <dsp:sp modelId="{776D50CC-B9D2-4F7F-B47E-60A1BAC0F11F}">
      <dsp:nvSpPr>
        <dsp:cNvPr id="0" name=""/>
        <dsp:cNvSpPr/>
      </dsp:nvSpPr>
      <dsp:spPr>
        <a:xfrm>
          <a:off x="6253559" y="431231"/>
          <a:ext cx="565576" cy="56557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1A3DE5-974B-424D-A30B-87A1B5321709}">
      <dsp:nvSpPr>
        <dsp:cNvPr id="0" name=""/>
        <dsp:cNvSpPr/>
      </dsp:nvSpPr>
      <dsp:spPr>
        <a:xfrm>
          <a:off x="5907929" y="1185443"/>
          <a:ext cx="1256835" cy="502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b="0" i="0" kern="1200"/>
            <a:t>Anlassbezogen: Umfrage zu Forderungen - Vorbereitung der M&amp;E-Tarifrunde</a:t>
          </a:r>
          <a:endParaRPr lang="en-US" sz="1100" kern="1200"/>
        </a:p>
      </dsp:txBody>
      <dsp:txXfrm>
        <a:off x="5907929" y="1185443"/>
        <a:ext cx="1256835" cy="502734"/>
      </dsp:txXfrm>
    </dsp:sp>
    <dsp:sp modelId="{07639F23-FD58-44F0-9C95-B96AA807A7B3}">
      <dsp:nvSpPr>
        <dsp:cNvPr id="0" name=""/>
        <dsp:cNvSpPr/>
      </dsp:nvSpPr>
      <dsp:spPr>
        <a:xfrm>
          <a:off x="7730341" y="431231"/>
          <a:ext cx="565576" cy="56557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67F52-1F69-4DC5-BD64-78AE5DF0B47C}">
      <dsp:nvSpPr>
        <dsp:cNvPr id="0" name=""/>
        <dsp:cNvSpPr/>
      </dsp:nvSpPr>
      <dsp:spPr>
        <a:xfrm>
          <a:off x="7384712" y="1185443"/>
          <a:ext cx="1256835" cy="5027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100" b="0" i="0" kern="1200"/>
            <a:t>Zusammenarbeit von Aktiven, BR, VK, OV und Hauptamtlichen</a:t>
          </a:r>
          <a:endParaRPr lang="en-US" sz="1100" kern="1200"/>
        </a:p>
      </dsp:txBody>
      <dsp:txXfrm>
        <a:off x="7384712" y="1185443"/>
        <a:ext cx="1256835" cy="502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68492C6-ED8A-564E-B3D1-6FC36A6D94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l">
              <a:defRPr sz="1200"/>
            </a:lvl1pPr>
          </a:lstStyle>
          <a:p>
            <a:endParaRPr lang="de-DE" sz="1000" dirty="0">
              <a:latin typeface="Meta IGM" panose="02000503040000020004" pitchFamily="2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C568E1-C914-E044-B5DC-41DA91055C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r">
              <a:defRPr sz="1200"/>
            </a:lvl1pPr>
          </a:lstStyle>
          <a:p>
            <a:fld id="{D893A924-A15F-FB45-9450-A978DD7F2A70}" type="datetimeFigureOut">
              <a:rPr lang="de-DE" sz="1000" smtClean="0">
                <a:latin typeface="Meta IGM" panose="02000503040000020004" pitchFamily="2" charset="0"/>
              </a:rPr>
              <a:t>01.04.2026</a:t>
            </a:fld>
            <a:endParaRPr lang="de-DE" sz="1000" dirty="0">
              <a:latin typeface="Meta IGM" panose="02000503040000020004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51DF70-631C-BE4E-95FD-56CEFF6C4B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l">
              <a:defRPr sz="1200"/>
            </a:lvl1pPr>
          </a:lstStyle>
          <a:p>
            <a:endParaRPr lang="de-DE" sz="1000">
              <a:latin typeface="Meta IGM" panose="02000503040000020004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1822CB3-F0D6-5A45-9129-191C5695EA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r">
              <a:defRPr sz="1200"/>
            </a:lvl1pPr>
          </a:lstStyle>
          <a:p>
            <a:fld id="{53B84A8F-D800-3D49-A16E-28CD7380C913}" type="slidenum">
              <a:rPr lang="de-DE" sz="1000" smtClean="0">
                <a:latin typeface="Meta IGM" panose="02000503040000020004" pitchFamily="2" charset="0"/>
              </a:rPr>
              <a:t>‹Nr.›</a:t>
            </a:fld>
            <a:endParaRPr lang="de-DE" sz="1000">
              <a:latin typeface="Meta IGM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492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l">
              <a:defRPr sz="1000" b="0" i="0">
                <a:latin typeface="Meta IGM" panose="0200050304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r">
              <a:defRPr sz="1000" b="0" i="0">
                <a:latin typeface="Meta IGM" panose="02000503040000020004" pitchFamily="2" charset="0"/>
              </a:defRPr>
            </a:lvl1pPr>
          </a:lstStyle>
          <a:p>
            <a:fld id="{16B77BA6-83BE-5742-8C0B-6F675812BA19}" type="datetimeFigureOut">
              <a:rPr lang="de-DE" smtClean="0"/>
              <a:pPr/>
              <a:t>01.04.2026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l">
              <a:defRPr sz="1000" b="0" i="0">
                <a:latin typeface="Meta IGM" panose="0200050304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r">
              <a:defRPr sz="1000" b="0" i="0">
                <a:latin typeface="Meta IGM" panose="02000503040000020004" pitchFamily="2" charset="0"/>
              </a:defRPr>
            </a:lvl1pPr>
          </a:lstStyle>
          <a:p>
            <a:fld id="{AD868B3C-6C54-1D41-B938-33F4013C078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2191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eta IGM" panose="0200050304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7A5ECE3D-4B62-964E-BF60-6DD95EC06B60}"/>
              </a:ext>
            </a:extLst>
          </p:cNvPr>
          <p:cNvSpPr/>
          <p:nvPr userDrawn="1"/>
        </p:nvSpPr>
        <p:spPr>
          <a:xfrm>
            <a:off x="0" y="0"/>
            <a:ext cx="9144000" cy="4064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Meta IGM" panose="02000503040000020004" pitchFamily="2" charset="0"/>
            </a:endParaRP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A1E45744-6AD6-4F43-A343-971D232597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38618"/>
            <a:ext cx="720000" cy="720000"/>
          </a:xfrm>
          <a:prstGeom prst="rect">
            <a:avLst/>
          </a:prstGeom>
        </p:spPr>
      </p:pic>
      <p:sp>
        <p:nvSpPr>
          <p:cNvPr id="36" name="Rechteck 35">
            <a:extLst>
              <a:ext uri="{FF2B5EF4-FFF2-40B4-BE49-F238E27FC236}">
                <a16:creationId xmlns:a16="http://schemas.microsoft.com/office/drawing/2014/main" id="{551D7B0F-DCAE-5B45-A92D-07BA8B987DC0}"/>
              </a:ext>
            </a:extLst>
          </p:cNvPr>
          <p:cNvSpPr/>
          <p:nvPr userDrawn="1"/>
        </p:nvSpPr>
        <p:spPr>
          <a:xfrm rot="3786198">
            <a:off x="6696058" y="1873841"/>
            <a:ext cx="1741767" cy="4431387"/>
          </a:xfrm>
          <a:custGeom>
            <a:avLst/>
            <a:gdLst>
              <a:gd name="connsiteX0" fmla="*/ 0 w 1559566"/>
              <a:gd name="connsiteY0" fmla="*/ 0 h 3868614"/>
              <a:gd name="connsiteX1" fmla="*/ 1559566 w 1559566"/>
              <a:gd name="connsiteY1" fmla="*/ 0 h 3868614"/>
              <a:gd name="connsiteX2" fmla="*/ 1559566 w 1559566"/>
              <a:gd name="connsiteY2" fmla="*/ 3868614 h 3868614"/>
              <a:gd name="connsiteX3" fmla="*/ 0 w 1559566"/>
              <a:gd name="connsiteY3" fmla="*/ 3868614 h 3868614"/>
              <a:gd name="connsiteX4" fmla="*/ 0 w 1559566"/>
              <a:gd name="connsiteY4" fmla="*/ 0 h 3868614"/>
              <a:gd name="connsiteX0" fmla="*/ 0 w 1559566"/>
              <a:gd name="connsiteY0" fmla="*/ 0 h 3868614"/>
              <a:gd name="connsiteX1" fmla="*/ 1559566 w 1559566"/>
              <a:gd name="connsiteY1" fmla="*/ 0 h 3868614"/>
              <a:gd name="connsiteX2" fmla="*/ 424813 w 1559566"/>
              <a:gd name="connsiteY2" fmla="*/ 3663256 h 3868614"/>
              <a:gd name="connsiteX3" fmla="*/ 0 w 1559566"/>
              <a:gd name="connsiteY3" fmla="*/ 3868614 h 3868614"/>
              <a:gd name="connsiteX4" fmla="*/ 0 w 1559566"/>
              <a:gd name="connsiteY4" fmla="*/ 0 h 3868614"/>
              <a:gd name="connsiteX0" fmla="*/ 0 w 1559566"/>
              <a:gd name="connsiteY0" fmla="*/ 0 h 3868614"/>
              <a:gd name="connsiteX1" fmla="*/ 1559566 w 1559566"/>
              <a:gd name="connsiteY1" fmla="*/ 0 h 3868614"/>
              <a:gd name="connsiteX2" fmla="*/ 577634 w 1559566"/>
              <a:gd name="connsiteY2" fmla="*/ 3755016 h 3868614"/>
              <a:gd name="connsiteX3" fmla="*/ 0 w 1559566"/>
              <a:gd name="connsiteY3" fmla="*/ 3868614 h 3868614"/>
              <a:gd name="connsiteX4" fmla="*/ 0 w 1559566"/>
              <a:gd name="connsiteY4" fmla="*/ 0 h 3868614"/>
              <a:gd name="connsiteX0" fmla="*/ 0 w 1842555"/>
              <a:gd name="connsiteY0" fmla="*/ 0 h 3868614"/>
              <a:gd name="connsiteX1" fmla="*/ 1842555 w 1842555"/>
              <a:gd name="connsiteY1" fmla="*/ 172029 h 3868614"/>
              <a:gd name="connsiteX2" fmla="*/ 577634 w 1842555"/>
              <a:gd name="connsiteY2" fmla="*/ 3755016 h 3868614"/>
              <a:gd name="connsiteX3" fmla="*/ 0 w 1842555"/>
              <a:gd name="connsiteY3" fmla="*/ 3868614 h 3868614"/>
              <a:gd name="connsiteX4" fmla="*/ 0 w 1842555"/>
              <a:gd name="connsiteY4" fmla="*/ 0 h 3868614"/>
              <a:gd name="connsiteX0" fmla="*/ 0 w 1842555"/>
              <a:gd name="connsiteY0" fmla="*/ 0 h 3868614"/>
              <a:gd name="connsiteX1" fmla="*/ 1842555 w 1842555"/>
              <a:gd name="connsiteY1" fmla="*/ 172029 h 3868614"/>
              <a:gd name="connsiteX2" fmla="*/ 634265 w 1842555"/>
              <a:gd name="connsiteY2" fmla="*/ 3783743 h 3868614"/>
              <a:gd name="connsiteX3" fmla="*/ 0 w 1842555"/>
              <a:gd name="connsiteY3" fmla="*/ 3868614 h 3868614"/>
              <a:gd name="connsiteX4" fmla="*/ 0 w 1842555"/>
              <a:gd name="connsiteY4" fmla="*/ 0 h 3868614"/>
              <a:gd name="connsiteX0" fmla="*/ 0 w 1842555"/>
              <a:gd name="connsiteY0" fmla="*/ 0 h 3868614"/>
              <a:gd name="connsiteX1" fmla="*/ 1842555 w 1842555"/>
              <a:gd name="connsiteY1" fmla="*/ 172029 h 3868614"/>
              <a:gd name="connsiteX2" fmla="*/ 487189 w 1842555"/>
              <a:gd name="connsiteY2" fmla="*/ 3680657 h 3868614"/>
              <a:gd name="connsiteX3" fmla="*/ 0 w 1842555"/>
              <a:gd name="connsiteY3" fmla="*/ 3868614 h 3868614"/>
              <a:gd name="connsiteX4" fmla="*/ 0 w 1842555"/>
              <a:gd name="connsiteY4" fmla="*/ 0 h 3868614"/>
              <a:gd name="connsiteX0" fmla="*/ 0 w 1600947"/>
              <a:gd name="connsiteY0" fmla="*/ 0 h 3868614"/>
              <a:gd name="connsiteX1" fmla="*/ 1600947 w 1600947"/>
              <a:gd name="connsiteY1" fmla="*/ 807584 h 3868614"/>
              <a:gd name="connsiteX2" fmla="*/ 487189 w 1600947"/>
              <a:gd name="connsiteY2" fmla="*/ 3680657 h 3868614"/>
              <a:gd name="connsiteX3" fmla="*/ 0 w 1600947"/>
              <a:gd name="connsiteY3" fmla="*/ 3868614 h 3868614"/>
              <a:gd name="connsiteX4" fmla="*/ 0 w 1600947"/>
              <a:gd name="connsiteY4" fmla="*/ 0 h 3868614"/>
              <a:gd name="connsiteX0" fmla="*/ 0 w 1603382"/>
              <a:gd name="connsiteY0" fmla="*/ 0 h 3868614"/>
              <a:gd name="connsiteX1" fmla="*/ 1603382 w 1603382"/>
              <a:gd name="connsiteY1" fmla="*/ 815034 h 3868614"/>
              <a:gd name="connsiteX2" fmla="*/ 487189 w 1603382"/>
              <a:gd name="connsiteY2" fmla="*/ 3680657 h 3868614"/>
              <a:gd name="connsiteX3" fmla="*/ 0 w 1603382"/>
              <a:gd name="connsiteY3" fmla="*/ 3868614 h 3868614"/>
              <a:gd name="connsiteX4" fmla="*/ 0 w 1603382"/>
              <a:gd name="connsiteY4" fmla="*/ 0 h 3868614"/>
              <a:gd name="connsiteX0" fmla="*/ 0 w 1603382"/>
              <a:gd name="connsiteY0" fmla="*/ 0 h 4431387"/>
              <a:gd name="connsiteX1" fmla="*/ 1603382 w 1603382"/>
              <a:gd name="connsiteY1" fmla="*/ 815034 h 4431387"/>
              <a:gd name="connsiteX2" fmla="*/ 19379 w 1603382"/>
              <a:gd name="connsiteY2" fmla="*/ 4431387 h 4431387"/>
              <a:gd name="connsiteX3" fmla="*/ 0 w 1603382"/>
              <a:gd name="connsiteY3" fmla="*/ 3868614 h 4431387"/>
              <a:gd name="connsiteX4" fmla="*/ 0 w 1603382"/>
              <a:gd name="connsiteY4" fmla="*/ 0 h 4431387"/>
              <a:gd name="connsiteX0" fmla="*/ 0 w 1741767"/>
              <a:gd name="connsiteY0" fmla="*/ 0 h 4431387"/>
              <a:gd name="connsiteX1" fmla="*/ 1741767 w 1741767"/>
              <a:gd name="connsiteY1" fmla="*/ 885230 h 4431387"/>
              <a:gd name="connsiteX2" fmla="*/ 19379 w 1741767"/>
              <a:gd name="connsiteY2" fmla="*/ 4431387 h 4431387"/>
              <a:gd name="connsiteX3" fmla="*/ 0 w 1741767"/>
              <a:gd name="connsiteY3" fmla="*/ 3868614 h 4431387"/>
              <a:gd name="connsiteX4" fmla="*/ 0 w 1741767"/>
              <a:gd name="connsiteY4" fmla="*/ 0 h 443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1767" h="4431387">
                <a:moveTo>
                  <a:pt x="0" y="0"/>
                </a:moveTo>
                <a:lnTo>
                  <a:pt x="1741767" y="885230"/>
                </a:lnTo>
                <a:lnTo>
                  <a:pt x="19379" y="4431387"/>
                </a:lnTo>
                <a:lnTo>
                  <a:pt x="0" y="386861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Meta IGM" panose="02000503040000020004" pitchFamily="2" charset="0"/>
            </a:endParaRPr>
          </a:p>
        </p:txBody>
      </p:sp>
      <p:pic>
        <p:nvPicPr>
          <p:cNvPr id="38" name="Grafik 37">
            <a:extLst>
              <a:ext uri="{FF2B5EF4-FFF2-40B4-BE49-F238E27FC236}">
                <a16:creationId xmlns:a16="http://schemas.microsoft.com/office/drawing/2014/main" id="{31492AB0-7B02-C047-9A95-FAF70C8D8A5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64862" y="758803"/>
            <a:ext cx="6747304" cy="66614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0825" y="2876550"/>
            <a:ext cx="4859057" cy="1541626"/>
          </a:xfrm>
        </p:spPr>
        <p:txBody>
          <a:bodyPr anchor="b" anchorCtr="0"/>
          <a:lstStyle>
            <a:lvl1pPr algn="l">
              <a:defRPr sz="3500" b="1" i="0" spc="200" baseline="0">
                <a:solidFill>
                  <a:schemeClr val="bg1"/>
                </a:solidFill>
                <a:latin typeface="Meta Head IGM Cond Black" panose="02000506030000020004" pitchFamily="2" charset="77"/>
              </a:defRPr>
            </a:lvl1pPr>
          </a:lstStyle>
          <a:p>
            <a:r>
              <a:rPr lang="de-DE" dirty="0"/>
              <a:t>PRÄSENTATIONSTITEL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3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80AA2AEA-20EE-1F47-ACF4-0C99D615D4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14375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0825" y="2374211"/>
            <a:ext cx="6591039" cy="961628"/>
          </a:xfrm>
        </p:spPr>
        <p:txBody>
          <a:bodyPr anchor="ctr" anchorCtr="0"/>
          <a:lstStyle>
            <a:lvl1pPr algn="l">
              <a:defRPr sz="3500" spc="2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PRÄSENTATIONSTITEL BEARBEITEN</a:t>
            </a:r>
            <a:endParaRPr lang="en-US" dirty="0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64E9B235-21E8-9341-A119-8338AD8539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3352934"/>
            <a:ext cx="2514146" cy="347696"/>
          </a:xfrm>
        </p:spPr>
        <p:txBody>
          <a:bodyPr wrap="none" lIns="0" tIns="0" rIns="0" bIns="0" anchor="ctr" anchorCtr="0">
            <a:normAutofit/>
          </a:bodyPr>
          <a:lstStyle>
            <a:lvl1pPr marL="0" indent="0">
              <a:buNone/>
              <a:defRPr sz="2100" b="0" i="0" spc="100" baseline="0">
                <a:solidFill>
                  <a:schemeClr val="bg1"/>
                </a:solidFill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197431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A6C4DE8-63EB-944F-9420-AFA164894E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143750" cy="5143500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A1E45744-6AD6-4F43-A343-971D232597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38618"/>
            <a:ext cx="720000" cy="72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0825" y="1603659"/>
            <a:ext cx="4859057" cy="2524062"/>
          </a:xfrm>
        </p:spPr>
        <p:txBody>
          <a:bodyPr anchor="ctr" anchorCtr="0"/>
          <a:lstStyle>
            <a:lvl1pPr algn="l">
              <a:defRPr sz="3500" b="1" i="0" spc="200" baseline="0">
                <a:solidFill>
                  <a:schemeClr val="bg1"/>
                </a:solidFill>
                <a:latin typeface="Meta Head IGM Cond Black" panose="02000506030000020004" pitchFamily="2" charset="77"/>
              </a:defRPr>
            </a:lvl1pPr>
          </a:lstStyle>
          <a:p>
            <a:r>
              <a:rPr lang="de-DE" dirty="0"/>
              <a:t>ZWISCHENTITEL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174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50825" y="1080000"/>
            <a:ext cx="8642349" cy="454025"/>
          </a:xfrm>
        </p:spPr>
        <p:txBody>
          <a:bodyPr/>
          <a:lstStyle>
            <a:lvl1pPr>
              <a:defRPr spc="200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2299168"/>
            <a:ext cx="8642349" cy="2119409"/>
          </a:xfrm>
        </p:spPr>
        <p:txBody>
          <a:bodyPr lIns="0" tIns="0" rIns="0" bIns="0">
            <a:normAutofit/>
          </a:bodyPr>
          <a:lstStyle>
            <a:lvl1pPr marL="280800" indent="-279450">
              <a:spcBef>
                <a:spcPts val="750"/>
              </a:spcBef>
              <a:buSzPct val="90000"/>
              <a:buFontTx/>
              <a:buBlip>
                <a:blip r:embed="rId2"/>
              </a:buBlip>
              <a:defRPr sz="1800" b="0" i="0">
                <a:solidFill>
                  <a:srgbClr val="3C3C3B"/>
                </a:solidFill>
                <a:latin typeface="Meta IGM" panose="02000503040000020004" pitchFamily="2" charset="0"/>
              </a:defRPr>
            </a:lvl1pPr>
            <a:lvl2pPr marL="586350" indent="-279450">
              <a:spcBef>
                <a:spcPts val="750"/>
              </a:spcBef>
              <a:buSzPct val="90000"/>
              <a:buFontTx/>
              <a:buBlip>
                <a:blip r:embed="rId2"/>
              </a:buBlip>
              <a:defRPr sz="1800" b="0" i="0">
                <a:solidFill>
                  <a:srgbClr val="3C3C3B"/>
                </a:solidFill>
                <a:latin typeface="Meta IGM" panose="02000503040000020004" pitchFamily="2" charset="0"/>
              </a:defRPr>
            </a:lvl2pPr>
            <a:lvl3pPr marL="899550" indent="-285750">
              <a:spcBef>
                <a:spcPts val="750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3pPr>
            <a:lvl4pPr marL="1200150" indent="-279450">
              <a:spcBef>
                <a:spcPts val="750"/>
              </a:spcBef>
              <a:buFontTx/>
              <a:buBlip>
                <a:blip r:embed="rId2"/>
              </a:buBlip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4pPr>
            <a:lvl5pPr marL="1471050">
              <a:spcBef>
                <a:spcPts val="750"/>
              </a:spcBef>
              <a:defRPr b="0" i="0">
                <a:solidFill>
                  <a:srgbClr val="3C3C3B"/>
                </a:solidFill>
                <a:latin typeface="Meta IGM" panose="02000503040000020004" pitchFamily="2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CBAFFCE6-5B0A-D047-AF37-74CD899250A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544968"/>
            <a:ext cx="8642349" cy="4953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400" b="0" i="0" spc="100" baseline="0"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D7486DF0-5739-C444-8591-8165BD759D7F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b="0" i="0" dirty="0">
              <a:latin typeface="Meta IGM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932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er in Dreiec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2213003"/>
            <a:ext cx="4228968" cy="2228368"/>
          </a:xfrm>
        </p:spPr>
        <p:txBody>
          <a:bodyPr lIns="0" tIns="0" rIns="0" bIns="0">
            <a:noAutofit/>
          </a:bodyPr>
          <a:lstStyle>
            <a:lvl1pPr marL="243450">
              <a:defRPr b="0" i="0">
                <a:latin typeface="Meta IGM" panose="02000503040000020004" pitchFamily="2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01916FA-D5D3-3649-805F-88EF80C0F8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579389"/>
            <a:ext cx="4228967" cy="4953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400" b="0" i="0" spc="100" baseline="0"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b="0" i="0" dirty="0">
              <a:latin typeface="Meta IGM" panose="02000503040000020004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248DF6-2726-DD4A-A7E5-C91F48E30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1080000"/>
            <a:ext cx="4228967" cy="472175"/>
          </a:xfrm>
        </p:spPr>
        <p:txBody>
          <a:bodyPr/>
          <a:lstStyle>
            <a:lvl1pPr>
              <a:defRPr spc="200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1AFD7D0B-45C0-0649-BF63-2ABAFA5036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50569" y="1732138"/>
            <a:ext cx="3895208" cy="3908072"/>
          </a:xfrm>
          <a:custGeom>
            <a:avLst/>
            <a:gdLst>
              <a:gd name="connsiteX0" fmla="*/ 0 w 2844800"/>
              <a:gd name="connsiteY0" fmla="*/ 1492250 h 1492250"/>
              <a:gd name="connsiteX1" fmla="*/ 1422400 w 2844800"/>
              <a:gd name="connsiteY1" fmla="*/ 0 h 1492250"/>
              <a:gd name="connsiteX2" fmla="*/ 2844800 w 2844800"/>
              <a:gd name="connsiteY2" fmla="*/ 1492250 h 1492250"/>
              <a:gd name="connsiteX3" fmla="*/ 0 w 2844800"/>
              <a:gd name="connsiteY3" fmla="*/ 1492250 h 1492250"/>
              <a:gd name="connsiteX0" fmla="*/ 0 w 3719689"/>
              <a:gd name="connsiteY0" fmla="*/ 1492250 h 3366205"/>
              <a:gd name="connsiteX1" fmla="*/ 1422400 w 3719689"/>
              <a:gd name="connsiteY1" fmla="*/ 0 h 3366205"/>
              <a:gd name="connsiteX2" fmla="*/ 3719689 w 3719689"/>
              <a:gd name="connsiteY2" fmla="*/ 3366205 h 3366205"/>
              <a:gd name="connsiteX3" fmla="*/ 0 w 3719689"/>
              <a:gd name="connsiteY3" fmla="*/ 1492250 h 3366205"/>
              <a:gd name="connsiteX0" fmla="*/ 0 w 3905955"/>
              <a:gd name="connsiteY0" fmla="*/ 1938161 h 3812116"/>
              <a:gd name="connsiteX1" fmla="*/ 3905955 w 3905955"/>
              <a:gd name="connsiteY1" fmla="*/ 0 h 3812116"/>
              <a:gd name="connsiteX2" fmla="*/ 3719689 w 3905955"/>
              <a:gd name="connsiteY2" fmla="*/ 3812116 h 3812116"/>
              <a:gd name="connsiteX3" fmla="*/ 0 w 3905955"/>
              <a:gd name="connsiteY3" fmla="*/ 1938161 h 3812116"/>
              <a:gd name="connsiteX0" fmla="*/ 0 w 3905955"/>
              <a:gd name="connsiteY0" fmla="*/ 1938161 h 3496027"/>
              <a:gd name="connsiteX1" fmla="*/ 3905955 w 3905955"/>
              <a:gd name="connsiteY1" fmla="*/ 0 h 3496027"/>
              <a:gd name="connsiteX2" fmla="*/ 3900311 w 3905955"/>
              <a:gd name="connsiteY2" fmla="*/ 3496027 h 3496027"/>
              <a:gd name="connsiteX3" fmla="*/ 0 w 3905955"/>
              <a:gd name="connsiteY3" fmla="*/ 1938161 h 3496027"/>
              <a:gd name="connsiteX0" fmla="*/ 0 w 3900342"/>
              <a:gd name="connsiteY0" fmla="*/ 1830917 h 3388783"/>
              <a:gd name="connsiteX1" fmla="*/ 3821289 w 3900342"/>
              <a:gd name="connsiteY1" fmla="*/ 0 h 3388783"/>
              <a:gd name="connsiteX2" fmla="*/ 3900311 w 3900342"/>
              <a:gd name="connsiteY2" fmla="*/ 3388783 h 3388783"/>
              <a:gd name="connsiteX3" fmla="*/ 0 w 3900342"/>
              <a:gd name="connsiteY3" fmla="*/ 1830917 h 3388783"/>
              <a:gd name="connsiteX0" fmla="*/ 0 w 3900561"/>
              <a:gd name="connsiteY0" fmla="*/ 1932517 h 3490383"/>
              <a:gd name="connsiteX1" fmla="*/ 3894666 w 3900561"/>
              <a:gd name="connsiteY1" fmla="*/ 0 h 3490383"/>
              <a:gd name="connsiteX2" fmla="*/ 3900311 w 3900561"/>
              <a:gd name="connsiteY2" fmla="*/ 3490383 h 3490383"/>
              <a:gd name="connsiteX3" fmla="*/ 0 w 3900561"/>
              <a:gd name="connsiteY3" fmla="*/ 1932517 h 3490383"/>
              <a:gd name="connsiteX0" fmla="*/ 0 w 3895208"/>
              <a:gd name="connsiteY0" fmla="*/ 1932517 h 3908072"/>
              <a:gd name="connsiteX1" fmla="*/ 3894666 w 3895208"/>
              <a:gd name="connsiteY1" fmla="*/ 0 h 3908072"/>
              <a:gd name="connsiteX2" fmla="*/ 3894666 w 3895208"/>
              <a:gd name="connsiteY2" fmla="*/ 3908072 h 3908072"/>
              <a:gd name="connsiteX3" fmla="*/ 0 w 3895208"/>
              <a:gd name="connsiteY3" fmla="*/ 1932517 h 3908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5208" h="3908072">
                <a:moveTo>
                  <a:pt x="0" y="1932517"/>
                </a:moveTo>
                <a:lnTo>
                  <a:pt x="3894666" y="0"/>
                </a:lnTo>
                <a:cubicBezTo>
                  <a:pt x="3892785" y="1165342"/>
                  <a:pt x="3896547" y="2742730"/>
                  <a:pt x="3894666" y="3908072"/>
                </a:cubicBezTo>
                <a:lnTo>
                  <a:pt x="0" y="1932517"/>
                </a:lnTo>
                <a:close/>
              </a:path>
            </a:pathLst>
          </a:custGeom>
          <a:solidFill>
            <a:schemeClr val="accent6"/>
          </a:solidFill>
        </p:spPr>
        <p:txBody>
          <a:bodyPr anchor="ctr">
            <a:normAutofit/>
          </a:bodyPr>
          <a:lstStyle>
            <a:lvl1pPr marL="0" indent="0" algn="r">
              <a:spcBef>
                <a:spcPts val="500"/>
              </a:spcBef>
              <a:buFont typeface="Arial" panose="020B0604020202020204" pitchFamily="34" charset="0"/>
              <a:buNone/>
              <a:defRPr sz="16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307DC63A-7B6C-E443-8FD2-12E8BE98F00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42614" y="1023853"/>
            <a:ext cx="2114407" cy="2121623"/>
          </a:xfrm>
          <a:custGeom>
            <a:avLst/>
            <a:gdLst>
              <a:gd name="connsiteX0" fmla="*/ 0 w 1614487"/>
              <a:gd name="connsiteY0" fmla="*/ 0 h 2119313"/>
              <a:gd name="connsiteX1" fmla="*/ 1614487 w 1614487"/>
              <a:gd name="connsiteY1" fmla="*/ 0 h 2119313"/>
              <a:gd name="connsiteX2" fmla="*/ 1614487 w 1614487"/>
              <a:gd name="connsiteY2" fmla="*/ 2119313 h 2119313"/>
              <a:gd name="connsiteX3" fmla="*/ 0 w 1614487"/>
              <a:gd name="connsiteY3" fmla="*/ 2119313 h 2119313"/>
              <a:gd name="connsiteX4" fmla="*/ 0 w 1614487"/>
              <a:gd name="connsiteY4" fmla="*/ 0 h 2119313"/>
              <a:gd name="connsiteX0" fmla="*/ 0 w 1614487"/>
              <a:gd name="connsiteY0" fmla="*/ 0 h 2119313"/>
              <a:gd name="connsiteX1" fmla="*/ 1614487 w 1614487"/>
              <a:gd name="connsiteY1" fmla="*/ 2119313 h 2119313"/>
              <a:gd name="connsiteX2" fmla="*/ 0 w 1614487"/>
              <a:gd name="connsiteY2" fmla="*/ 2119313 h 2119313"/>
              <a:gd name="connsiteX3" fmla="*/ 0 w 1614487"/>
              <a:gd name="connsiteY3" fmla="*/ 0 h 2119313"/>
              <a:gd name="connsiteX0" fmla="*/ 90054 w 1614487"/>
              <a:gd name="connsiteY0" fmla="*/ 0 h 2244004"/>
              <a:gd name="connsiteX1" fmla="*/ 1614487 w 1614487"/>
              <a:gd name="connsiteY1" fmla="*/ 2244004 h 2244004"/>
              <a:gd name="connsiteX2" fmla="*/ 0 w 1614487"/>
              <a:gd name="connsiteY2" fmla="*/ 2244004 h 2244004"/>
              <a:gd name="connsiteX3" fmla="*/ 90054 w 1614487"/>
              <a:gd name="connsiteY3" fmla="*/ 0 h 2244004"/>
              <a:gd name="connsiteX0" fmla="*/ 0 w 1524433"/>
              <a:gd name="connsiteY0" fmla="*/ 0 h 2244004"/>
              <a:gd name="connsiteX1" fmla="*/ 1524433 w 1524433"/>
              <a:gd name="connsiteY1" fmla="*/ 2244004 h 2244004"/>
              <a:gd name="connsiteX2" fmla="*/ 6927 w 1524433"/>
              <a:gd name="connsiteY2" fmla="*/ 2160877 h 2244004"/>
              <a:gd name="connsiteX3" fmla="*/ 0 w 1524433"/>
              <a:gd name="connsiteY3" fmla="*/ 0 h 2244004"/>
              <a:gd name="connsiteX0" fmla="*/ 0 w 2120179"/>
              <a:gd name="connsiteY0" fmla="*/ 0 h 2160877"/>
              <a:gd name="connsiteX1" fmla="*/ 2120179 w 2120179"/>
              <a:gd name="connsiteY1" fmla="*/ 1080223 h 2160877"/>
              <a:gd name="connsiteX2" fmla="*/ 6927 w 2120179"/>
              <a:gd name="connsiteY2" fmla="*/ 2160877 h 2160877"/>
              <a:gd name="connsiteX3" fmla="*/ 0 w 2120179"/>
              <a:gd name="connsiteY3" fmla="*/ 0 h 2160877"/>
              <a:gd name="connsiteX0" fmla="*/ 0 w 2120179"/>
              <a:gd name="connsiteY0" fmla="*/ 0 h 2147023"/>
              <a:gd name="connsiteX1" fmla="*/ 2120179 w 2120179"/>
              <a:gd name="connsiteY1" fmla="*/ 1080223 h 2147023"/>
              <a:gd name="connsiteX2" fmla="*/ 6927 w 2120179"/>
              <a:gd name="connsiteY2" fmla="*/ 2147023 h 2147023"/>
              <a:gd name="connsiteX3" fmla="*/ 0 w 2120179"/>
              <a:gd name="connsiteY3" fmla="*/ 0 h 2147023"/>
              <a:gd name="connsiteX0" fmla="*/ 6928 w 2127107"/>
              <a:gd name="connsiteY0" fmla="*/ 0 h 2147023"/>
              <a:gd name="connsiteX1" fmla="*/ 2127107 w 2127107"/>
              <a:gd name="connsiteY1" fmla="*/ 1080223 h 2147023"/>
              <a:gd name="connsiteX2" fmla="*/ 0 w 2127107"/>
              <a:gd name="connsiteY2" fmla="*/ 2147023 h 2147023"/>
              <a:gd name="connsiteX3" fmla="*/ 6928 w 2127107"/>
              <a:gd name="connsiteY3" fmla="*/ 0 h 2147023"/>
              <a:gd name="connsiteX0" fmla="*/ 338 w 2120517"/>
              <a:gd name="connsiteY0" fmla="*/ 0 h 2147023"/>
              <a:gd name="connsiteX1" fmla="*/ 2120517 w 2120517"/>
              <a:gd name="connsiteY1" fmla="*/ 1080223 h 2147023"/>
              <a:gd name="connsiteX2" fmla="*/ 6110 w 2120517"/>
              <a:gd name="connsiteY2" fmla="*/ 2147023 h 2147023"/>
              <a:gd name="connsiteX3" fmla="*/ 338 w 2120517"/>
              <a:gd name="connsiteY3" fmla="*/ 0 h 2147023"/>
              <a:gd name="connsiteX0" fmla="*/ 35503 w 2114407"/>
              <a:gd name="connsiteY0" fmla="*/ 0 h 2004148"/>
              <a:gd name="connsiteX1" fmla="*/ 2114407 w 2114407"/>
              <a:gd name="connsiteY1" fmla="*/ 937348 h 2004148"/>
              <a:gd name="connsiteX2" fmla="*/ 0 w 2114407"/>
              <a:gd name="connsiteY2" fmla="*/ 2004148 h 2004148"/>
              <a:gd name="connsiteX3" fmla="*/ 35503 w 2114407"/>
              <a:gd name="connsiteY3" fmla="*/ 0 h 2004148"/>
              <a:gd name="connsiteX0" fmla="*/ 6928 w 2114407"/>
              <a:gd name="connsiteY0" fmla="*/ 0 h 2121623"/>
              <a:gd name="connsiteX1" fmla="*/ 2114407 w 2114407"/>
              <a:gd name="connsiteY1" fmla="*/ 1054823 h 2121623"/>
              <a:gd name="connsiteX2" fmla="*/ 0 w 2114407"/>
              <a:gd name="connsiteY2" fmla="*/ 2121623 h 2121623"/>
              <a:gd name="connsiteX3" fmla="*/ 6928 w 2114407"/>
              <a:gd name="connsiteY3" fmla="*/ 0 h 2121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4407" h="2121623">
                <a:moveTo>
                  <a:pt x="6928" y="0"/>
                </a:moveTo>
                <a:lnTo>
                  <a:pt x="2114407" y="1054823"/>
                </a:lnTo>
                <a:lnTo>
                  <a:pt x="0" y="2121623"/>
                </a:lnTo>
                <a:cubicBezTo>
                  <a:pt x="2309" y="1405949"/>
                  <a:pt x="4619" y="715674"/>
                  <a:pt x="692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328332BA-1E60-C547-87CF-B32F3589022F}"/>
              </a:ext>
            </a:extLst>
          </p:cNvPr>
          <p:cNvSpPr/>
          <p:nvPr userDrawn="1"/>
        </p:nvSpPr>
        <p:spPr>
          <a:xfrm>
            <a:off x="5250569" y="3766384"/>
            <a:ext cx="3791420" cy="3543684"/>
          </a:xfrm>
          <a:custGeom>
            <a:avLst/>
            <a:gdLst>
              <a:gd name="connsiteX0" fmla="*/ 0 w 1533886"/>
              <a:gd name="connsiteY0" fmla="*/ 0 h 2268362"/>
              <a:gd name="connsiteX1" fmla="*/ 1533886 w 1533886"/>
              <a:gd name="connsiteY1" fmla="*/ 0 h 2268362"/>
              <a:gd name="connsiteX2" fmla="*/ 1533886 w 1533886"/>
              <a:gd name="connsiteY2" fmla="*/ 2268362 h 2268362"/>
              <a:gd name="connsiteX3" fmla="*/ 0 w 1533886"/>
              <a:gd name="connsiteY3" fmla="*/ 2268362 h 2268362"/>
              <a:gd name="connsiteX4" fmla="*/ 0 w 1533886"/>
              <a:gd name="connsiteY4" fmla="*/ 0 h 2268362"/>
              <a:gd name="connsiteX0" fmla="*/ 0 w 1533886"/>
              <a:gd name="connsiteY0" fmla="*/ 0 h 2268362"/>
              <a:gd name="connsiteX1" fmla="*/ 1533886 w 1533886"/>
              <a:gd name="connsiteY1" fmla="*/ 2268362 h 2268362"/>
              <a:gd name="connsiteX2" fmla="*/ 0 w 1533886"/>
              <a:gd name="connsiteY2" fmla="*/ 2268362 h 2268362"/>
              <a:gd name="connsiteX3" fmla="*/ 0 w 1533886"/>
              <a:gd name="connsiteY3" fmla="*/ 0 h 2268362"/>
              <a:gd name="connsiteX0" fmla="*/ 0 w 3896086"/>
              <a:gd name="connsiteY0" fmla="*/ 0 h 2268362"/>
              <a:gd name="connsiteX1" fmla="*/ 3896086 w 3896086"/>
              <a:gd name="connsiteY1" fmla="*/ 1938162 h 2268362"/>
              <a:gd name="connsiteX2" fmla="*/ 0 w 3896086"/>
              <a:gd name="connsiteY2" fmla="*/ 2268362 h 2268362"/>
              <a:gd name="connsiteX3" fmla="*/ 0 w 3896086"/>
              <a:gd name="connsiteY3" fmla="*/ 0 h 2268362"/>
              <a:gd name="connsiteX0" fmla="*/ 0 w 4607286"/>
              <a:gd name="connsiteY0" fmla="*/ 0 h 2306462"/>
              <a:gd name="connsiteX1" fmla="*/ 4607286 w 4607286"/>
              <a:gd name="connsiteY1" fmla="*/ 2306462 h 2306462"/>
              <a:gd name="connsiteX2" fmla="*/ 0 w 4607286"/>
              <a:gd name="connsiteY2" fmla="*/ 2268362 h 2306462"/>
              <a:gd name="connsiteX3" fmla="*/ 0 w 4607286"/>
              <a:gd name="connsiteY3" fmla="*/ 0 h 2306462"/>
              <a:gd name="connsiteX0" fmla="*/ 12700 w 4619986"/>
              <a:gd name="connsiteY0" fmla="*/ 0 h 4262262"/>
              <a:gd name="connsiteX1" fmla="*/ 4619986 w 4619986"/>
              <a:gd name="connsiteY1" fmla="*/ 2306462 h 4262262"/>
              <a:gd name="connsiteX2" fmla="*/ 0 w 4619986"/>
              <a:gd name="connsiteY2" fmla="*/ 4262262 h 4262262"/>
              <a:gd name="connsiteX3" fmla="*/ 12700 w 4619986"/>
              <a:gd name="connsiteY3" fmla="*/ 0 h 4262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19986" h="4262262">
                <a:moveTo>
                  <a:pt x="12700" y="0"/>
                </a:moveTo>
                <a:lnTo>
                  <a:pt x="4619986" y="2306462"/>
                </a:lnTo>
                <a:lnTo>
                  <a:pt x="0" y="4262262"/>
                </a:lnTo>
                <a:cubicBezTo>
                  <a:pt x="4233" y="2841508"/>
                  <a:pt x="8467" y="1420754"/>
                  <a:pt x="12700" y="0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52000">
                <a:schemeClr val="tx1"/>
              </a:gs>
              <a:gs pos="98000">
                <a:schemeClr val="accent1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Meta IGM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83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Quadr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824" y="2213003"/>
            <a:ext cx="4228968" cy="2228368"/>
          </a:xfrm>
        </p:spPr>
        <p:txBody>
          <a:bodyPr lIns="0" tIns="0" rIns="0" bIns="0">
            <a:noAutofit/>
          </a:bodyPr>
          <a:lstStyle>
            <a:lvl1pPr marL="243450"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701916FA-D5D3-3649-805F-88EF80C0F85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579389"/>
            <a:ext cx="4228967" cy="4953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400" b="0" i="0" spc="100" baseline="0">
                <a:latin typeface="Meta Head IGM Cond Light" panose="02000506030000020004" pitchFamily="2" charset="77"/>
              </a:defRPr>
            </a:lvl1pPr>
          </a:lstStyle>
          <a:p>
            <a:r>
              <a:rPr lang="de-DE" dirty="0"/>
              <a:t>Unterzeile einfügen</a:t>
            </a:r>
          </a:p>
        </p:txBody>
      </p:sp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38FCB7D0-646F-AF48-A2B8-12A09927B9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45736" y="1080001"/>
            <a:ext cx="4147439" cy="3361632"/>
          </a:xfrm>
          <a:solidFill>
            <a:schemeClr val="accent6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b="0" i="0" dirty="0">
              <a:latin typeface="Meta IGM" panose="02000503040000020004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248DF6-2726-DD4A-A7E5-C91F48E30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1080000"/>
            <a:ext cx="4228967" cy="472175"/>
          </a:xfrm>
        </p:spPr>
        <p:txBody>
          <a:bodyPr/>
          <a:lstStyle>
            <a:lvl1pPr>
              <a:defRPr spc="200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051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9">
            <a:extLst>
              <a:ext uri="{FF2B5EF4-FFF2-40B4-BE49-F238E27FC236}">
                <a16:creationId xmlns:a16="http://schemas.microsoft.com/office/drawing/2014/main" id="{38FCB7D0-646F-AF48-A2B8-12A09927B9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0032" y="1080001"/>
            <a:ext cx="8643144" cy="3361632"/>
          </a:xfrm>
          <a:solidFill>
            <a:schemeClr val="accent6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b="0" i="0" dirty="0">
              <a:latin typeface="Meta IGM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064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b="0" i="0" dirty="0">
              <a:latin typeface="Meta IGM" panose="02000503040000020004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248DF6-2726-DD4A-A7E5-C91F48E30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0825" y="1080000"/>
            <a:ext cx="4228967" cy="472175"/>
          </a:xfrm>
        </p:spPr>
        <p:txBody>
          <a:bodyPr/>
          <a:lstStyle>
            <a:lvl1pPr>
              <a:defRPr spc="200" baseline="0"/>
            </a:lvl1pPr>
          </a:lstStyle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13" name="SmartArt-Platzhalter 3">
            <a:extLst>
              <a:ext uri="{FF2B5EF4-FFF2-40B4-BE49-F238E27FC236}">
                <a16:creationId xmlns:a16="http://schemas.microsoft.com/office/drawing/2014/main" id="{55665241-B298-6C48-8846-F34E0522A230}"/>
              </a:ext>
            </a:extLst>
          </p:cNvPr>
          <p:cNvSpPr>
            <a:spLocks noGrp="1"/>
          </p:cNvSpPr>
          <p:nvPr>
            <p:ph type="dgm" sz="quarter" idx="15"/>
          </p:nvPr>
        </p:nvSpPr>
        <p:spPr>
          <a:xfrm>
            <a:off x="250825" y="1739900"/>
            <a:ext cx="8642350" cy="2701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Klicken Sie auf das Symbol, um die SmartArt-Grafik hinzuzufügen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8277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0241A6-D7C2-2D40-8F92-2599EC120160}"/>
              </a:ext>
            </a:extLst>
          </p:cNvPr>
          <p:cNvSpPr txBox="1">
            <a:spLocks/>
          </p:cNvSpPr>
          <p:nvPr userDrawn="1"/>
        </p:nvSpPr>
        <p:spPr>
          <a:xfrm>
            <a:off x="4135077" y="4678176"/>
            <a:ext cx="884237" cy="271969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90000"/>
              <a:buFontTx/>
              <a:buNone/>
              <a:defRPr sz="1000" b="0" i="0" kern="1200">
                <a:solidFill>
                  <a:srgbClr val="3C3C3B"/>
                </a:solidFill>
                <a:latin typeface="Meta OT" panose="020B0504030101020104" pitchFamily="34" charset="77"/>
                <a:ea typeface="+mn-ea"/>
                <a:cs typeface="+mn-cs"/>
              </a:defRPr>
            </a:lvl1pPr>
            <a:lvl2pPr marL="5143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2pPr>
            <a:lvl3pPr marL="7852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3pPr>
            <a:lvl4pPr marL="10561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SzPct val="90000"/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4pPr>
            <a:lvl5pPr marL="1327050" indent="-243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Tx/>
              <a:buBlip>
                <a:blip r:embed="rId2"/>
              </a:buBlip>
              <a:defRPr sz="1800" b="0" i="0" kern="1200">
                <a:solidFill>
                  <a:schemeClr val="tx1"/>
                </a:solidFill>
                <a:latin typeface="Meta OT" panose="020B0504030101020104" pitchFamily="34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E565D1A-C7ED-2741-8521-CA3C0FECAFC6}" type="slidenum">
              <a:rPr lang="de-DE" b="0" i="0" smtClean="0">
                <a:latin typeface="Meta IGM" panose="02000503040000020004" pitchFamily="2" charset="0"/>
              </a:rPr>
              <a:pPr algn="ctr"/>
              <a:t>‹Nr.›</a:t>
            </a:fld>
            <a:endParaRPr lang="de-DE" b="0" i="0" dirty="0">
              <a:latin typeface="Meta IGM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010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C8A545D-DAD0-0540-AAC9-9A022508D0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143750" cy="5143500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A1E45744-6AD6-4F43-A343-971D232597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73175" y="238618"/>
            <a:ext cx="720000" cy="72000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A40B9E7E-0156-544E-8B23-4556027F32C5}"/>
              </a:ext>
            </a:extLst>
          </p:cNvPr>
          <p:cNvSpPr/>
          <p:nvPr userDrawn="1"/>
        </p:nvSpPr>
        <p:spPr>
          <a:xfrm>
            <a:off x="6825727" y="4651717"/>
            <a:ext cx="2318273" cy="4941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0" i="0" dirty="0">
              <a:latin typeface="Meta IGM" panose="02000503040000020004" pitchFamily="2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27B3B13-3C71-104B-92CD-29B6205299BB}"/>
              </a:ext>
            </a:extLst>
          </p:cNvPr>
          <p:cNvSpPr txBox="1"/>
          <p:nvPr userDrawn="1"/>
        </p:nvSpPr>
        <p:spPr>
          <a:xfrm>
            <a:off x="5705475" y="2190346"/>
            <a:ext cx="3187699" cy="270843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r"/>
            <a: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IG METALL </a:t>
            </a:r>
            <a:b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</a:br>
            <a:r>
              <a:rPr lang="de-DE" sz="1100" b="1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Gliederung einfügen</a:t>
            </a:r>
          </a:p>
          <a:p>
            <a:pPr algn="r"/>
            <a:endParaRPr lang="de-DE" sz="1100" b="0" i="0" kern="1200" dirty="0">
              <a:solidFill>
                <a:srgbClr val="3C3C3B"/>
              </a:solidFill>
              <a:effectLst/>
              <a:latin typeface="Meta IGM" panose="02000503040000020004" pitchFamily="2" charset="0"/>
              <a:ea typeface="+mn-ea"/>
              <a:cs typeface="+mn-cs"/>
            </a:endParaRPr>
          </a:p>
          <a:p>
            <a:pPr algn="r"/>
            <a: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Max Mustermann</a:t>
            </a:r>
            <a:b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</a:br>
            <a: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Musterstraße 12</a:t>
            </a:r>
            <a:b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</a:br>
            <a: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45678 Musterstadt</a:t>
            </a:r>
          </a:p>
          <a:p>
            <a:pPr algn="r"/>
            <a:endParaRPr lang="de-DE" sz="1100" b="0" i="0" kern="1200" dirty="0">
              <a:solidFill>
                <a:srgbClr val="3C3C3B"/>
              </a:solidFill>
              <a:effectLst/>
              <a:latin typeface="Meta IGM" panose="02000503040000020004" pitchFamily="2" charset="0"/>
              <a:ea typeface="+mn-ea"/>
              <a:cs typeface="+mn-cs"/>
            </a:endParaRPr>
          </a:p>
          <a:p>
            <a:pPr algn="r"/>
            <a: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Tel 0123 456789-0</a:t>
            </a:r>
            <a:b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</a:br>
            <a:r>
              <a:rPr lang="de-DE" sz="11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max.mustermann@igmetall.de</a:t>
            </a:r>
          </a:p>
          <a:p>
            <a:pPr algn="r"/>
            <a:endParaRPr lang="de-DE" sz="1100" b="0" i="0" kern="1200" dirty="0">
              <a:solidFill>
                <a:srgbClr val="3C3C3B"/>
              </a:solidFill>
              <a:effectLst/>
              <a:latin typeface="Meta IGM" panose="02000503040000020004" pitchFamily="2" charset="0"/>
              <a:ea typeface="+mn-ea"/>
              <a:cs typeface="+mn-cs"/>
            </a:endParaRPr>
          </a:p>
          <a:p>
            <a:pPr algn="r"/>
            <a:r>
              <a:rPr lang="de-DE" sz="600" b="1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Impressum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IG Metall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Wilhelm-Leuschner-Str. 79, 60329 Frankfurt am Main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Vertreten durch den Vorstand, 1. Vorsitzender: Jörg Hofmann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Kontakt: vorstand@igmetall.de</a:t>
            </a:r>
          </a:p>
          <a:p>
            <a:pPr algn="r"/>
            <a:endParaRPr lang="de-DE" sz="600" b="0" i="0" kern="1200" dirty="0">
              <a:solidFill>
                <a:srgbClr val="3C3C3B"/>
              </a:solidFill>
              <a:effectLst/>
              <a:latin typeface="Meta IGM" panose="02000503040000020004" pitchFamily="2" charset="0"/>
              <a:ea typeface="+mn-ea"/>
              <a:cs typeface="+mn-cs"/>
            </a:endParaRPr>
          </a:p>
          <a:p>
            <a:pPr algn="r"/>
            <a:r>
              <a:rPr lang="de-DE" sz="600" b="0" i="0" kern="1200" dirty="0" err="1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V.i.S.d.P</a:t>
            </a:r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. / Verantwortlich nach § 18 Abs. 2 </a:t>
            </a:r>
            <a:r>
              <a:rPr lang="de-DE" sz="600" b="0" i="0" kern="1200" dirty="0" err="1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MStV</a:t>
            </a:r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: 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Vorname Nachname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Gliederung/Funktion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Musterstraße 123, 12345 Musterstadt</a:t>
            </a:r>
          </a:p>
          <a:p>
            <a:pPr algn="r"/>
            <a:r>
              <a:rPr lang="de-DE" sz="6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Kontakt: </a:t>
            </a:r>
            <a:r>
              <a:rPr lang="de-DE" sz="600" b="0" i="0" kern="1200" dirty="0" err="1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muster@igmetall.de</a:t>
            </a:r>
            <a:endParaRPr lang="de-DE" sz="600" b="0" i="0" kern="1200" dirty="0">
              <a:solidFill>
                <a:srgbClr val="3C3C3B"/>
              </a:solidFill>
              <a:effectLst/>
              <a:latin typeface="Meta IGM" panose="02000503040000020004" pitchFamily="2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68D3693-BBC6-414A-8E27-D8298EF983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0825" y="1603659"/>
            <a:ext cx="4859057" cy="2524062"/>
          </a:xfrm>
        </p:spPr>
        <p:txBody>
          <a:bodyPr anchor="ctr" anchorCtr="0"/>
          <a:lstStyle>
            <a:lvl1pPr algn="l">
              <a:defRPr sz="3500" b="1" i="0" spc="200" baseline="0">
                <a:solidFill>
                  <a:schemeClr val="bg1"/>
                </a:solidFill>
                <a:latin typeface="Meta Head IGM Cond Black" panose="02000506030000020004" pitchFamily="2" charset="77"/>
              </a:defRPr>
            </a:lvl1pPr>
          </a:lstStyle>
          <a:p>
            <a:r>
              <a:rPr lang="de-DE" dirty="0"/>
              <a:t>VIELEN DANK FÜR IHRE</a:t>
            </a:r>
            <a:br>
              <a:rPr lang="de-DE" dirty="0"/>
            </a:br>
            <a:r>
              <a:rPr lang="de-DE" dirty="0"/>
              <a:t>AUFMERKSAMKEIT.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63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5" y="1365774"/>
            <a:ext cx="7722401" cy="4540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5" y="1979525"/>
            <a:ext cx="8642349" cy="26531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70113CA0-0DD7-9548-B4A8-43615A11C38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173175" y="238618"/>
            <a:ext cx="720000" cy="720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36E83AFE-0D76-C240-A33D-8D8C0966DBEB}"/>
              </a:ext>
            </a:extLst>
          </p:cNvPr>
          <p:cNvSpPr txBox="1"/>
          <p:nvPr userDrawn="1"/>
        </p:nvSpPr>
        <p:spPr>
          <a:xfrm>
            <a:off x="250825" y="4786476"/>
            <a:ext cx="3560456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i="0" dirty="0">
                <a:solidFill>
                  <a:srgbClr val="3C3C3B"/>
                </a:solidFill>
                <a:latin typeface="Meta IGM" panose="02000503040000020004" pitchFamily="2" charset="0"/>
              </a:rPr>
              <a:t>Aktiven Treffen &amp; Ansprache Woche | David L.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1566813-E909-A142-B31F-03FCE51CCD4D}"/>
              </a:ext>
            </a:extLst>
          </p:cNvPr>
          <p:cNvSpPr txBox="1"/>
          <p:nvPr userDrawn="1"/>
        </p:nvSpPr>
        <p:spPr>
          <a:xfrm>
            <a:off x="6115050" y="4636168"/>
            <a:ext cx="278403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10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IG Metall</a:t>
            </a:r>
          </a:p>
          <a:p>
            <a:pPr algn="r"/>
            <a:r>
              <a:rPr lang="de-DE" sz="1000" b="1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Trier</a:t>
            </a:r>
          </a:p>
        </p:txBody>
      </p:sp>
    </p:spTree>
    <p:extLst>
      <p:ext uri="{BB962C8B-B14F-4D97-AF65-F5344CB8AC3E}">
        <p14:creationId xmlns:p14="http://schemas.microsoft.com/office/powerpoint/2010/main" val="25812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  <p:sldLayoutId id="2147483662" r:id="rId4"/>
    <p:sldLayoutId id="2147483677" r:id="rId5"/>
    <p:sldLayoutId id="2147483675" r:id="rId6"/>
    <p:sldLayoutId id="2147483678" r:id="rId7"/>
    <p:sldLayoutId id="2147483676" r:id="rId8"/>
    <p:sldLayoutId id="2147483679" r:id="rId9"/>
    <p:sldLayoutId id="2147483674" r:id="rId10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200" baseline="0">
          <a:solidFill>
            <a:srgbClr val="E3051B"/>
          </a:solidFill>
          <a:latin typeface="Meta Head IGM Cond Black" panose="02000506030000020004" pitchFamily="2" charset="77"/>
          <a:ea typeface="+mj-ea"/>
          <a:cs typeface="+mj-cs"/>
        </a:defRPr>
      </a:lvl1pPr>
    </p:titleStyle>
    <p:bodyStyle>
      <a:lvl1pPr marL="171450" indent="-243450" algn="l" defTabSz="685800" rtl="0" eaLnBrk="1" latinLnBrk="0" hangingPunct="1">
        <a:lnSpc>
          <a:spcPct val="90000"/>
        </a:lnSpc>
        <a:spcBef>
          <a:spcPts val="750"/>
        </a:spcBef>
        <a:buSzPct val="90000"/>
        <a:buFontTx/>
        <a:buBlip>
          <a:blip r:embed="rId13"/>
        </a:buBlip>
        <a:defRPr sz="18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1pPr>
      <a:lvl2pPr marL="514350" indent="-243450" algn="l" defTabSz="685800" rtl="0" eaLnBrk="1" latinLnBrk="0" hangingPunct="1">
        <a:lnSpc>
          <a:spcPct val="90000"/>
        </a:lnSpc>
        <a:spcBef>
          <a:spcPts val="375"/>
        </a:spcBef>
        <a:buSzPct val="90000"/>
        <a:buFontTx/>
        <a:buBlip>
          <a:blip r:embed="rId13"/>
        </a:buBlip>
        <a:defRPr sz="18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2pPr>
      <a:lvl3pPr marL="785250" indent="-243450" algn="l" defTabSz="685800" rtl="0" eaLnBrk="1" latinLnBrk="0" hangingPunct="1">
        <a:lnSpc>
          <a:spcPct val="90000"/>
        </a:lnSpc>
        <a:spcBef>
          <a:spcPts val="375"/>
        </a:spcBef>
        <a:buSzPct val="90000"/>
        <a:buFontTx/>
        <a:buBlip>
          <a:blip r:embed="rId13"/>
        </a:buBlip>
        <a:defRPr sz="18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3pPr>
      <a:lvl4pPr marL="1056150" indent="-243450" algn="l" defTabSz="685800" rtl="0" eaLnBrk="1" latinLnBrk="0" hangingPunct="1">
        <a:lnSpc>
          <a:spcPct val="90000"/>
        </a:lnSpc>
        <a:spcBef>
          <a:spcPts val="375"/>
        </a:spcBef>
        <a:buSzPct val="90000"/>
        <a:buFontTx/>
        <a:buBlip>
          <a:blip r:embed="rId13"/>
        </a:buBlip>
        <a:defRPr sz="18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4pPr>
      <a:lvl5pPr marL="1327050" indent="-243450" algn="l" defTabSz="685800" rtl="0" eaLnBrk="1" latinLnBrk="0" hangingPunct="1">
        <a:lnSpc>
          <a:spcPct val="90000"/>
        </a:lnSpc>
        <a:spcBef>
          <a:spcPts val="375"/>
        </a:spcBef>
        <a:buFontTx/>
        <a:buBlip>
          <a:blip r:embed="rId13"/>
        </a:buBlip>
        <a:defRPr sz="18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pos="158">
          <p15:clr>
            <a:srgbClr val="F26B43"/>
          </p15:clr>
        </p15:guide>
        <p15:guide id="4" pos="5602">
          <p15:clr>
            <a:srgbClr val="F26B43"/>
          </p15:clr>
        </p15:guide>
        <p15:guide id="5" orient="horz" pos="146">
          <p15:clr>
            <a:srgbClr val="F26B43"/>
          </p15:clr>
        </p15:guide>
        <p15:guide id="6" orient="horz" pos="309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meeting" TargetMode="External"/><Relationship Id="rId2" Type="http://schemas.openxmlformats.org/officeDocument/2006/relationships/image" Target="../media/image7.1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pxhere.com/de/photo/546701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hyperlink" Target="https://pixnio.com/de/sport-de/fusball/fussball-feld-sport-stadion-fussball" TargetMode="Externa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de/photo/1567831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perspektive-online.net/2021/03/pilotabschluss-in-der-metall-und-elektroindustrie-sonderzahlungen-statt-lohnerhoehungen/" TargetMode="External"/><Relationship Id="rId3" Type="http://schemas.openxmlformats.org/officeDocument/2006/relationships/hyperlink" Target="https://creativecommons.org/licenses/by-nc/3.0/" TargetMode="External"/><Relationship Id="rId7" Type="http://schemas.openxmlformats.org/officeDocument/2006/relationships/image" Target="../media/image27.jpeg"/><Relationship Id="rId2" Type="http://schemas.openxmlformats.org/officeDocument/2006/relationships/hyperlink" Target="https://freepngimg.com/png/70084-logo-whatsapp-cdr-hd-image-free-png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svgsilh.com/de/image/1148031.html" TargetMode="Externa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gruppe-team-feedback-r%C3%BCckmelden-1825510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999963" y="-1999641"/>
            <a:ext cx="5143500" cy="9143425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733" y="0"/>
            <a:ext cx="6803134" cy="5143179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737118" y="-1264380"/>
            <a:ext cx="3670923" cy="91451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F7E039E-7DA2-3B6D-6A38-52CDFB327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629" y="342900"/>
            <a:ext cx="5696741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3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062AD-6F39-8B4B-A769-7638138C83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0825" y="2876550"/>
            <a:ext cx="4859057" cy="1732026"/>
          </a:xfrm>
        </p:spPr>
        <p:txBody>
          <a:bodyPr/>
          <a:lstStyle/>
          <a:p>
            <a:r>
              <a:rPr lang="de-DE" dirty="0"/>
              <a:t>Willkommen zum Erste </a:t>
            </a:r>
            <a:r>
              <a:rPr lang="de-DE" dirty="0" err="1"/>
              <a:t>Aktiventreffen</a:t>
            </a:r>
            <a:br>
              <a:rPr lang="de-DE" dirty="0"/>
            </a:br>
            <a:r>
              <a:rPr lang="de-DE" dirty="0"/>
              <a:t>Der </a:t>
            </a:r>
            <a:r>
              <a:rPr lang="de-DE" dirty="0" err="1"/>
              <a:t>ig</a:t>
            </a:r>
            <a:r>
              <a:rPr lang="de-DE" dirty="0"/>
              <a:t> Metall Trier</a:t>
            </a:r>
          </a:p>
        </p:txBody>
      </p:sp>
    </p:spTree>
    <p:extLst>
      <p:ext uri="{BB962C8B-B14F-4D97-AF65-F5344CB8AC3E}">
        <p14:creationId xmlns:p14="http://schemas.microsoft.com/office/powerpoint/2010/main" val="294351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803FE72-4804-F847-BDAB-E249CBEB54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Kennenlernrunde</a:t>
            </a:r>
          </a:p>
        </p:txBody>
      </p:sp>
    </p:spTree>
    <p:extLst>
      <p:ext uri="{BB962C8B-B14F-4D97-AF65-F5344CB8AC3E}">
        <p14:creationId xmlns:p14="http://schemas.microsoft.com/office/powerpoint/2010/main" val="3757650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76B95-2574-96C9-9651-97B598388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7BF5401-A6BC-7DF8-C35E-28C6D1E86F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Name</a:t>
            </a:r>
          </a:p>
          <a:p>
            <a:r>
              <a:rPr lang="de-DE" dirty="0"/>
              <a:t>Ein Fun-Fakt über mich</a:t>
            </a:r>
          </a:p>
          <a:p>
            <a:r>
              <a:rPr lang="de-DE" dirty="0"/>
              <a:t>Was verbinde ich mit der IG Metall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F7BA5C2-4E7E-58AE-B334-37D1FAF55F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Kurzes Kennenlernen</a:t>
            </a:r>
          </a:p>
        </p:txBody>
      </p:sp>
      <p:pic>
        <p:nvPicPr>
          <p:cNvPr id="4" name="Bildplatzhalter 3">
            <a:extLst>
              <a:ext uri="{FF2B5EF4-FFF2-40B4-BE49-F238E27FC236}">
                <a16:creationId xmlns:a16="http://schemas.microsoft.com/office/drawing/2014/main" id="{21E94058-DA73-AC99-0C11-B77DA11BEEB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194" r="2194"/>
          <a:stretch>
            <a:fillRect/>
          </a:stretch>
        </p:blipFill>
        <p:spPr/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62D0EFEA-6043-134F-5AB4-CEF586960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Wer Bin ich?</a:t>
            </a:r>
          </a:p>
        </p:txBody>
      </p:sp>
    </p:spTree>
    <p:extLst>
      <p:ext uri="{BB962C8B-B14F-4D97-AF65-F5344CB8AC3E}">
        <p14:creationId xmlns:p14="http://schemas.microsoft.com/office/powerpoint/2010/main" val="1150590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Inhaltsplatzhalter 9">
            <a:extLst>
              <a:ext uri="{FF2B5EF4-FFF2-40B4-BE49-F238E27FC236}">
                <a16:creationId xmlns:a16="http://schemas.microsoft.com/office/drawing/2014/main" id="{4DEB1042-BD21-74BB-0FF7-14C12D6B4B6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247801"/>
              </p:ext>
            </p:extLst>
          </p:nvPr>
        </p:nvGraphicFramePr>
        <p:xfrm>
          <a:off x="250825" y="2212975"/>
          <a:ext cx="4229100" cy="2228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F3E728A-0E24-EC27-1AFB-CB4D38005D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Wie verbringt ihr eure Freizeit?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DD408A0-64CD-F7A1-55A2-CBFD8F64A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Gemeinsamkeiten</a:t>
            </a:r>
          </a:p>
        </p:txBody>
      </p:sp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14FD3AE1-8C20-C83E-6162-9D9F4B7A705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16900" r="16900"/>
          <a:stretch>
            <a:fillRect/>
          </a:stretch>
        </p:blipFill>
        <p:spPr/>
      </p:pic>
      <p:pic>
        <p:nvPicPr>
          <p:cNvPr id="12" name="Bildplatzhalter 11">
            <a:extLst>
              <a:ext uri="{FF2B5EF4-FFF2-40B4-BE49-F238E27FC236}">
                <a16:creationId xmlns:a16="http://schemas.microsoft.com/office/drawing/2014/main" id="{C17FA4CB-B509-22D1-F658-F5C674CB4694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 l="16918" r="1691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41800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47C91-1B68-65AE-B819-4FDF72053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3687A41-F196-3AAB-E4BC-9B3A5F3581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Solidarität</a:t>
            </a:r>
          </a:p>
        </p:txBody>
      </p:sp>
    </p:spTree>
    <p:extLst>
      <p:ext uri="{BB962C8B-B14F-4D97-AF65-F5344CB8AC3E}">
        <p14:creationId xmlns:p14="http://schemas.microsoft.com/office/powerpoint/2010/main" val="3430971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>
            <a:extLst>
              <a:ext uri="{FF2B5EF4-FFF2-40B4-BE49-F238E27FC236}">
                <a16:creationId xmlns:a16="http://schemas.microsoft.com/office/drawing/2014/main" id="{E16B27BE-6CB3-D995-AE99-ED8F073E0B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704995"/>
            <a:ext cx="5345303" cy="662947"/>
          </a:xfrm>
        </p:spPr>
        <p:txBody>
          <a:bodyPr/>
          <a:lstStyle/>
          <a:p>
            <a:r>
              <a:rPr lang="de-DE" dirty="0"/>
              <a:t>Wo habt ihr schon mal Solidarität erlebt?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06FC265-99E4-19A2-42A6-FD24A67F3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" y="212141"/>
            <a:ext cx="4228967" cy="555955"/>
          </a:xfrm>
        </p:spPr>
        <p:txBody>
          <a:bodyPr/>
          <a:lstStyle/>
          <a:p>
            <a:r>
              <a:rPr lang="de-DE"/>
              <a:t>Solidarität</a:t>
            </a:r>
            <a:endParaRPr lang="de-DE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D863E307-3DE4-310F-9332-D476B0280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479" y="1250898"/>
            <a:ext cx="4879087" cy="344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89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6FFE71E-E523-00BC-1AC3-256CD4BA28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Jahresplanung</a:t>
            </a:r>
          </a:p>
        </p:txBody>
      </p:sp>
    </p:spTree>
    <p:extLst>
      <p:ext uri="{BB962C8B-B14F-4D97-AF65-F5344CB8AC3E}">
        <p14:creationId xmlns:p14="http://schemas.microsoft.com/office/powerpoint/2010/main" val="2016338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C593631-5D31-642B-49A8-725828DE7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Ablaufplan</a:t>
            </a:r>
          </a:p>
        </p:txBody>
      </p:sp>
      <p:graphicFrame>
        <p:nvGraphicFramePr>
          <p:cNvPr id="10" name="SmartArt-Platzhalter 9">
            <a:extLst>
              <a:ext uri="{FF2B5EF4-FFF2-40B4-BE49-F238E27FC236}">
                <a16:creationId xmlns:a16="http://schemas.microsoft.com/office/drawing/2014/main" id="{4696F4CE-CF7F-F494-FA85-B9FE79DDA8C8}"/>
              </a:ext>
            </a:extLst>
          </p:cNvPr>
          <p:cNvGraphicFramePr>
            <a:graphicFrameLocks noGrp="1"/>
          </p:cNvGraphicFramePr>
          <p:nvPr>
            <p:ph type="dgm" sz="quarter" idx="15"/>
            <p:extLst>
              <p:ext uri="{D42A27DB-BD31-4B8C-83A1-F6EECF244321}">
                <p14:modId xmlns:p14="http://schemas.microsoft.com/office/powerpoint/2010/main" val="187317212"/>
              </p:ext>
            </p:extLst>
          </p:nvPr>
        </p:nvGraphicFramePr>
        <p:xfrm>
          <a:off x="250825" y="1739900"/>
          <a:ext cx="8642350" cy="2701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7912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8884BEBA-A029-C81F-BB43-372AA9630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651634"/>
            <a:ext cx="8178799" cy="184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50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58C5B-3217-0CB2-4FC9-2D6D32E4D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79F4312-3789-6110-C129-27C4DCC90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AnspracheWochen</a:t>
            </a:r>
            <a:r>
              <a:rPr lang="de-DE" dirty="0"/>
              <a:t> </a:t>
            </a:r>
            <a:r>
              <a:rPr lang="de-DE" dirty="0" err="1"/>
              <a:t>Kw</a:t>
            </a:r>
            <a:r>
              <a:rPr lang="de-DE" dirty="0"/>
              <a:t> 24 &amp; 45</a:t>
            </a:r>
          </a:p>
        </p:txBody>
      </p:sp>
      <p:graphicFrame>
        <p:nvGraphicFramePr>
          <p:cNvPr id="9" name="Inhaltsplatzhalter 5">
            <a:extLst>
              <a:ext uri="{FF2B5EF4-FFF2-40B4-BE49-F238E27FC236}">
                <a16:creationId xmlns:a16="http://schemas.microsoft.com/office/drawing/2014/main" id="{B468FE71-F56E-5FA5-C5EE-E5CD99B49BC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0825" y="2299168"/>
          <a:ext cx="8642349" cy="21194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29A5DD8-D18E-A090-E849-AE97634492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Mitgliederwerbung und Präsenz in Betrieben</a:t>
            </a:r>
          </a:p>
        </p:txBody>
      </p:sp>
    </p:spTree>
    <p:extLst>
      <p:ext uri="{BB962C8B-B14F-4D97-AF65-F5344CB8AC3E}">
        <p14:creationId xmlns:p14="http://schemas.microsoft.com/office/powerpoint/2010/main" val="2947048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6E8AF75-4AF5-063B-673F-9CC55705C7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Ideenwerkstatt 		01. Mai</a:t>
            </a:r>
          </a:p>
        </p:txBody>
      </p:sp>
    </p:spTree>
    <p:extLst>
      <p:ext uri="{BB962C8B-B14F-4D97-AF65-F5344CB8AC3E}">
        <p14:creationId xmlns:p14="http://schemas.microsoft.com/office/powerpoint/2010/main" val="3612920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0353038-DF77-5383-DF60-C8E7968368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Welche Ideen habt ihr zum 01. Mai?</a:t>
            </a:r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80C94A69-AD61-0712-5750-4BF2AE2EC88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717" b="3717"/>
          <a:stretch>
            <a:fillRect/>
          </a:stretch>
        </p:blipFill>
        <p:spPr/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046B4C48-6E03-DAA9-806B-F69B3DC6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ideenwerkstatt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ADB7626-23C4-3359-40F1-0770A2D9F1F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Bildet kleine Gruppen von 4-6 Personen</a:t>
            </a:r>
          </a:p>
          <a:p>
            <a:r>
              <a:rPr lang="de-DE" dirty="0"/>
              <a:t>Entwickelt ein Konzept für den 01. Mai</a:t>
            </a:r>
          </a:p>
          <a:p>
            <a:r>
              <a:rPr lang="de-DE" dirty="0"/>
              <a:t>Was kommt bei den Leuten gut an?</a:t>
            </a:r>
          </a:p>
          <a:p>
            <a:r>
              <a:rPr lang="de-DE" dirty="0"/>
              <a:t>Worauf habt ihr Lust?</a:t>
            </a:r>
          </a:p>
          <a:p>
            <a:r>
              <a:rPr lang="de-DE" dirty="0"/>
              <a:t>Was ist Umsetzbar?</a:t>
            </a:r>
          </a:p>
          <a:p>
            <a:r>
              <a:rPr lang="de-DE" dirty="0"/>
              <a:t>30 Minuten Zeit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9971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B75B841-0059-2FFE-9311-8BBCA5E114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Ausblick für die Zukunft</a:t>
            </a:r>
          </a:p>
        </p:txBody>
      </p:sp>
    </p:spTree>
    <p:extLst>
      <p:ext uri="{BB962C8B-B14F-4D97-AF65-F5344CB8AC3E}">
        <p14:creationId xmlns:p14="http://schemas.microsoft.com/office/powerpoint/2010/main" val="3111624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B3E0531E-51CF-BF42-8FB2-11F37127D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Beauftragte der IG Metall werden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70C478C7-4089-E456-19B0-7BC4E88510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IG Metallmitglieder erhalten eine Freistellung und bekommen den Lohnausfall von der IG Metall bezahlt</a:t>
            </a:r>
          </a:p>
          <a:p>
            <a:r>
              <a:rPr lang="de-DE" dirty="0"/>
              <a:t>Sie unterstützen Hauptamtliche bei der Ansprache und Mitglieder </a:t>
            </a:r>
            <a:r>
              <a:rPr lang="de-DE" dirty="0" err="1"/>
              <a:t>gewinnung</a:t>
            </a:r>
            <a:endParaRPr lang="de-DE" dirty="0"/>
          </a:p>
          <a:p>
            <a:r>
              <a:rPr lang="de-DE" dirty="0"/>
              <a:t>Sie planen Aktionen in ihren Betrieben</a:t>
            </a:r>
          </a:p>
          <a:p>
            <a:r>
              <a:rPr lang="de-DE" dirty="0"/>
              <a:t>Sie werden von der IG Metall qualifiziert und weitergebildet </a:t>
            </a:r>
          </a:p>
          <a:p>
            <a:r>
              <a:rPr lang="de-DE" dirty="0"/>
              <a:t>Du hast Lust? Sei dabei und bewege etwas in deiner Region!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9E16CD28-10E9-C8A2-3707-EDB5E9B297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Was ist ein Beauftragte der IG Metall und wie werde ich einer?</a:t>
            </a:r>
          </a:p>
        </p:txBody>
      </p:sp>
    </p:spTree>
    <p:extLst>
      <p:ext uri="{BB962C8B-B14F-4D97-AF65-F5344CB8AC3E}">
        <p14:creationId xmlns:p14="http://schemas.microsoft.com/office/powerpoint/2010/main" val="2748821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35BFF94-46B7-B8E8-9A6F-1BC80CC18A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Lasst uns einen gemeinsamen </a:t>
            </a:r>
            <a:r>
              <a:rPr lang="de-DE"/>
              <a:t>Termin für </a:t>
            </a:r>
            <a:r>
              <a:rPr lang="de-DE" dirty="0"/>
              <a:t>das nächste Treffen finden</a:t>
            </a:r>
          </a:p>
          <a:p>
            <a:r>
              <a:rPr lang="de-DE" dirty="0"/>
              <a:t>Wollen wir eine WhatsApp / Signal oder andere Messenger Gruppe gründen?</a:t>
            </a:r>
          </a:p>
          <a:p>
            <a:r>
              <a:rPr lang="de-DE" dirty="0"/>
              <a:t>Habt ihr noch Fragen, die euch auf dem Herzen liegen?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C8C591C-2654-B8F6-B6F0-ED8222F34E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Nächstes Treffen und Netzwerken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F0AD7CA-79E4-E306-EFFF-3BA9F5CC6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Ausblick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83E3F38E-153F-C0BF-0274-F99E032206A5}"/>
              </a:ext>
            </a:extLst>
          </p:cNvPr>
          <p:cNvSpPr txBox="1"/>
          <p:nvPr/>
        </p:nvSpPr>
        <p:spPr>
          <a:xfrm>
            <a:off x="5250569" y="5640210"/>
            <a:ext cx="38952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2" tooltip="https://freepngimg.com/png/70084-logo-whatsapp-cdr-hd-image-free-png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3" tooltip="https://creativecommons.org/licenses/by-nc/3.0/"/>
              </a:rPr>
              <a:t>CC BY-NC</a:t>
            </a:r>
            <a:endParaRPr lang="de-DE" sz="900"/>
          </a:p>
        </p:txBody>
      </p:sp>
      <p:pic>
        <p:nvPicPr>
          <p:cNvPr id="29" name="Bildplatzhalter 28">
            <a:extLst>
              <a:ext uri="{FF2B5EF4-FFF2-40B4-BE49-F238E27FC236}">
                <a16:creationId xmlns:a16="http://schemas.microsoft.com/office/drawing/2014/main" id="{C3415E0F-4376-87F0-504B-25DA3A74EF0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5052" r="15052"/>
          <a:stretch>
            <a:fillRect/>
          </a:stretch>
        </p:blipFill>
        <p:spPr/>
      </p:pic>
      <p:pic>
        <p:nvPicPr>
          <p:cNvPr id="33" name="Bildplatzhalter 32">
            <a:extLst>
              <a:ext uri="{FF2B5EF4-FFF2-40B4-BE49-F238E27FC236}">
                <a16:creationId xmlns:a16="http://schemas.microsoft.com/office/drawing/2014/main" id="{71CF8E0E-153B-E29C-4A1A-91675130CBB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16779" r="167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621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4F20EE0F-630F-17AD-EF23-97148F6E24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Abschlussrunde und Feedback</a:t>
            </a:r>
          </a:p>
        </p:txBody>
      </p:sp>
    </p:spTree>
    <p:extLst>
      <p:ext uri="{BB962C8B-B14F-4D97-AF65-F5344CB8AC3E}">
        <p14:creationId xmlns:p14="http://schemas.microsoft.com/office/powerpoint/2010/main" val="2664597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AA37A6A9-26B0-3AD9-8F0B-3BFAF679ED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08154" y="2212975"/>
            <a:ext cx="3343275" cy="2228850"/>
          </a:xfr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A34F953-B8FF-73C3-A6D2-1A9F0C6F77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Was holt ihr mit? Was lasst ihr hier?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E587066-679C-A460-AB63-E5B1996A5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Abschluss</a:t>
            </a:r>
          </a:p>
        </p:txBody>
      </p:sp>
    </p:spTree>
    <p:extLst>
      <p:ext uri="{BB962C8B-B14F-4D97-AF65-F5344CB8AC3E}">
        <p14:creationId xmlns:p14="http://schemas.microsoft.com/office/powerpoint/2010/main" val="1171802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7521770-D378-1E48-EE52-153901ECA9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Vielen danke für eure Aufmerksamkeit</a:t>
            </a:r>
          </a:p>
        </p:txBody>
      </p:sp>
    </p:spTree>
    <p:extLst>
      <p:ext uri="{BB962C8B-B14F-4D97-AF65-F5344CB8AC3E}">
        <p14:creationId xmlns:p14="http://schemas.microsoft.com/office/powerpoint/2010/main" val="24057339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IG Metall Farben">
      <a:dk1>
        <a:srgbClr val="E2051A"/>
      </a:dk1>
      <a:lt1>
        <a:srgbClr val="FFFFFF"/>
      </a:lt1>
      <a:dk2>
        <a:srgbClr val="646363"/>
      </a:dk2>
      <a:lt2>
        <a:srgbClr val="FFFFFF"/>
      </a:lt2>
      <a:accent1>
        <a:srgbClr val="8F2C33"/>
      </a:accent1>
      <a:accent2>
        <a:srgbClr val="EAB500"/>
      </a:accent2>
      <a:accent3>
        <a:srgbClr val="2F80AB"/>
      </a:accent3>
      <a:accent4>
        <a:srgbClr val="5B9945"/>
      </a:accent4>
      <a:accent5>
        <a:srgbClr val="646363"/>
      </a:accent5>
      <a:accent6>
        <a:srgbClr val="DADADA"/>
      </a:accent6>
      <a:hlink>
        <a:srgbClr val="E3051B"/>
      </a:hlink>
      <a:folHlink>
        <a:srgbClr val="3C3C3B"/>
      </a:folHlink>
    </a:clrScheme>
    <a:fontScheme name="IG Metall Schriften">
      <a:majorFont>
        <a:latin typeface="Meta Head IGM Cond Black"/>
        <a:ea typeface=""/>
        <a:cs typeface=""/>
      </a:majorFont>
      <a:minorFont>
        <a:latin typeface="Meta IG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GM-Powerpoint-Vorlage-16zu9.pptx" id="{32476F5E-812F-4821-9955-A26AF91035E5}" vid="{F16449A2-EB64-4951-9237-75795BBC218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IGM-Powerpoint-Vorlage-16zu9</Template>
  <TotalTime>0</TotalTime>
  <Words>333</Words>
  <Application>Microsoft Office PowerPoint</Application>
  <PresentationFormat>Bildschirmpräsentation (16:9)</PresentationFormat>
  <Paragraphs>61</Paragraphs>
  <Slides>19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Meta Head IGM Cond Black</vt:lpstr>
      <vt:lpstr>Meta IGM</vt:lpstr>
      <vt:lpstr>Meta Head IGM Cond Light</vt:lpstr>
      <vt:lpstr>Arial</vt:lpstr>
      <vt:lpstr>Office</vt:lpstr>
      <vt:lpstr>PowerPoint-Präsentation</vt:lpstr>
      <vt:lpstr>Willkommen zum Erste Aktiventreffen Der ig Metall Trier</vt:lpstr>
      <vt:lpstr>Kennenlernrunde</vt:lpstr>
      <vt:lpstr>Wer Bin ich?</vt:lpstr>
      <vt:lpstr>Gemeinsamkeiten</vt:lpstr>
      <vt:lpstr>Solidarität</vt:lpstr>
      <vt:lpstr>Solidarität</vt:lpstr>
      <vt:lpstr>Jahresplanung</vt:lpstr>
      <vt:lpstr>Ablaufplan</vt:lpstr>
      <vt:lpstr>PowerPoint-Präsentation</vt:lpstr>
      <vt:lpstr>AnspracheWochen Kw 24 &amp; 45</vt:lpstr>
      <vt:lpstr>Ideenwerkstatt   01. Mai</vt:lpstr>
      <vt:lpstr>ideenwerkstatt</vt:lpstr>
      <vt:lpstr>Ausblick für die Zukunft</vt:lpstr>
      <vt:lpstr>Beauftragte der IG Metall werden</vt:lpstr>
      <vt:lpstr>Ausblick</vt:lpstr>
      <vt:lpstr>Abschlussrunde und Feedback</vt:lpstr>
      <vt:lpstr>Abschluss</vt:lpstr>
      <vt:lpstr>Vielen danke für eure Aufmerksamkeit</vt:lpstr>
    </vt:vector>
  </TitlesOfParts>
  <Company>IG Metall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Kurz-Anleitung PowerPoint</dc:title>
  <dc:creator>Beutner, Tina</dc:creator>
  <cp:lastModifiedBy>Leinen, David</cp:lastModifiedBy>
  <cp:revision>6</cp:revision>
  <dcterms:created xsi:type="dcterms:W3CDTF">2020-12-17T12:52:01Z</dcterms:created>
  <dcterms:modified xsi:type="dcterms:W3CDTF">2026-04-01T12:26:36Z</dcterms:modified>
</cp:coreProperties>
</file>